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Master+xml" PartName="/ppt/slideMasters/slideMaster6.xml"/>
  <Override ContentType="application/vnd.openxmlformats-officedocument.presentationml.slideMaster+xml" PartName="/ppt/slideMasters/slideMaster5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7.xml"/>
  <Override ContentType="application/vnd.openxmlformats-officedocument.theme+xml" PartName="/ppt/theme/theme6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60" r:id="rId4"/>
    <p:sldMasterId id="2147483663" r:id="rId5"/>
    <p:sldMasterId id="2147483667" r:id="rId6"/>
    <p:sldMasterId id="2147483672" r:id="rId7"/>
    <p:sldMasterId id="2147483677" r:id="rId8"/>
  </p:sldMasterIdLst>
  <p:notesMasterIdLst>
    <p:notesMasterId r:id="rId9"/>
  </p:notes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74" r:id="rId28"/>
    <p:sldId id="275" r:id="rId29"/>
    <p:sldId id="276" r:id="rId30"/>
    <p:sldId id="277" r:id="rId31"/>
  </p:sldIdLst>
  <p:sldSz cy="6858000" cx="12192000"/>
  <p:notesSz cx="6858000" cy="9144000"/>
  <p:embeddedFontLst>
    <p:embeddedFont>
      <p:font typeface="Quattrocento Sans"/>
      <p:regular r:id="rId32"/>
      <p:bold r:id="rId33"/>
      <p:italic r:id="rId34"/>
      <p:boldItalic r:id="rId35"/>
    </p:embeddedFont>
    <p:embeddedFont>
      <p:font typeface="Open Sans Light"/>
      <p:regular r:id="rId36"/>
      <p:bold r:id="rId37"/>
      <p:italic r:id="rId38"/>
      <p:boldItalic r:id="rId39"/>
    </p:embeddedFont>
    <p:embeddedFont>
      <p:font typeface="Century Gothic"/>
      <p:regular r:id="rId40"/>
      <p:bold r:id="rId41"/>
      <p:italic r:id="rId42"/>
      <p:boldItalic r:id="rId43"/>
    </p:embeddedFont>
    <p:embeddedFont>
      <p:font typeface="Karla"/>
      <p:regular r:id="rId44"/>
      <p:bold r:id="rId45"/>
      <p:italic r:id="rId46"/>
      <p:boldItalic r:id="rId4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48" roundtripDataSignature="AMtx7mhK1Tjp6XvGCBIwV8HttkF+tGAfF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enturyGothic-regular.fntdata"/><Relationship Id="rId20" Type="http://schemas.openxmlformats.org/officeDocument/2006/relationships/slide" Target="slides/slide11.xml"/><Relationship Id="rId42" Type="http://schemas.openxmlformats.org/officeDocument/2006/relationships/font" Target="fonts/CenturyGothic-italic.fntdata"/><Relationship Id="rId41" Type="http://schemas.openxmlformats.org/officeDocument/2006/relationships/font" Target="fonts/CenturyGothic-bold.fntdata"/><Relationship Id="rId22" Type="http://schemas.openxmlformats.org/officeDocument/2006/relationships/slide" Target="slides/slide13.xml"/><Relationship Id="rId44" Type="http://schemas.openxmlformats.org/officeDocument/2006/relationships/font" Target="fonts/Karla-regular.fntdata"/><Relationship Id="rId21" Type="http://schemas.openxmlformats.org/officeDocument/2006/relationships/slide" Target="slides/slide12.xml"/><Relationship Id="rId43" Type="http://schemas.openxmlformats.org/officeDocument/2006/relationships/font" Target="fonts/CenturyGothic-boldItalic.fntdata"/><Relationship Id="rId24" Type="http://schemas.openxmlformats.org/officeDocument/2006/relationships/slide" Target="slides/slide15.xml"/><Relationship Id="rId46" Type="http://schemas.openxmlformats.org/officeDocument/2006/relationships/font" Target="fonts/Karla-italic.fntdata"/><Relationship Id="rId23" Type="http://schemas.openxmlformats.org/officeDocument/2006/relationships/slide" Target="slides/slide14.xml"/><Relationship Id="rId45" Type="http://schemas.openxmlformats.org/officeDocument/2006/relationships/font" Target="fonts/Karla-bold.fntdata"/><Relationship Id="rId1" Type="http://schemas.openxmlformats.org/officeDocument/2006/relationships/theme" Target="theme/theme7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notesMaster" Target="notesMasters/notesMaster1.xml"/><Relationship Id="rId26" Type="http://schemas.openxmlformats.org/officeDocument/2006/relationships/slide" Target="slides/slide17.xml"/><Relationship Id="rId48" Type="http://customschemas.google.com/relationships/presentationmetadata" Target="metadata"/><Relationship Id="rId25" Type="http://schemas.openxmlformats.org/officeDocument/2006/relationships/slide" Target="slides/slide16.xml"/><Relationship Id="rId47" Type="http://schemas.openxmlformats.org/officeDocument/2006/relationships/font" Target="fonts/Karla-boldItalic.fntdata"/><Relationship Id="rId28" Type="http://schemas.openxmlformats.org/officeDocument/2006/relationships/slide" Target="slides/slide19.xml"/><Relationship Id="rId27" Type="http://schemas.openxmlformats.org/officeDocument/2006/relationships/slide" Target="slides/slide18.xml"/><Relationship Id="rId5" Type="http://schemas.openxmlformats.org/officeDocument/2006/relationships/slideMaster" Target="slideMasters/slideMaster3.xml"/><Relationship Id="rId6" Type="http://schemas.openxmlformats.org/officeDocument/2006/relationships/slideMaster" Target="slideMasters/slideMaster4.xml"/><Relationship Id="rId29" Type="http://schemas.openxmlformats.org/officeDocument/2006/relationships/slide" Target="slides/slide20.xml"/><Relationship Id="rId7" Type="http://schemas.openxmlformats.org/officeDocument/2006/relationships/slideMaster" Target="slideMasters/slideMaster5.xml"/><Relationship Id="rId8" Type="http://schemas.openxmlformats.org/officeDocument/2006/relationships/slideMaster" Target="slideMasters/slideMaster6.xml"/><Relationship Id="rId31" Type="http://schemas.openxmlformats.org/officeDocument/2006/relationships/slide" Target="slides/slide22.xml"/><Relationship Id="rId30" Type="http://schemas.openxmlformats.org/officeDocument/2006/relationships/slide" Target="slides/slide21.xml"/><Relationship Id="rId11" Type="http://schemas.openxmlformats.org/officeDocument/2006/relationships/slide" Target="slides/slide2.xml"/><Relationship Id="rId33" Type="http://schemas.openxmlformats.org/officeDocument/2006/relationships/font" Target="fonts/QuattrocentoSans-bold.fntdata"/><Relationship Id="rId10" Type="http://schemas.openxmlformats.org/officeDocument/2006/relationships/slide" Target="slides/slide1.xml"/><Relationship Id="rId32" Type="http://schemas.openxmlformats.org/officeDocument/2006/relationships/font" Target="fonts/QuattrocentoSans-regular.fntdata"/><Relationship Id="rId13" Type="http://schemas.openxmlformats.org/officeDocument/2006/relationships/slide" Target="slides/slide4.xml"/><Relationship Id="rId35" Type="http://schemas.openxmlformats.org/officeDocument/2006/relationships/font" Target="fonts/QuattrocentoSans-boldItalic.fntdata"/><Relationship Id="rId12" Type="http://schemas.openxmlformats.org/officeDocument/2006/relationships/slide" Target="slides/slide3.xml"/><Relationship Id="rId34" Type="http://schemas.openxmlformats.org/officeDocument/2006/relationships/font" Target="fonts/QuattrocentoSans-italic.fntdata"/><Relationship Id="rId15" Type="http://schemas.openxmlformats.org/officeDocument/2006/relationships/slide" Target="slides/slide6.xml"/><Relationship Id="rId37" Type="http://schemas.openxmlformats.org/officeDocument/2006/relationships/font" Target="fonts/OpenSansLight-bold.fntdata"/><Relationship Id="rId14" Type="http://schemas.openxmlformats.org/officeDocument/2006/relationships/slide" Target="slides/slide5.xml"/><Relationship Id="rId36" Type="http://schemas.openxmlformats.org/officeDocument/2006/relationships/font" Target="fonts/OpenSansLight-regular.fntdata"/><Relationship Id="rId17" Type="http://schemas.openxmlformats.org/officeDocument/2006/relationships/slide" Target="slides/slide8.xml"/><Relationship Id="rId39" Type="http://schemas.openxmlformats.org/officeDocument/2006/relationships/font" Target="fonts/OpenSansLight-boldItalic.fntdata"/><Relationship Id="rId16" Type="http://schemas.openxmlformats.org/officeDocument/2006/relationships/slide" Target="slides/slide7.xml"/><Relationship Id="rId38" Type="http://schemas.openxmlformats.org/officeDocument/2006/relationships/font" Target="fonts/OpenSansLight-italic.fntdata"/><Relationship Id="rId19" Type="http://schemas.openxmlformats.org/officeDocument/2006/relationships/slide" Target="slides/slide10.xml"/><Relationship Id="rId18" Type="http://schemas.openxmlformats.org/officeDocument/2006/relationships/slide" Target="slides/slide9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3" name="Google Shape;34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" name="Google Shape;408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3" name="Google Shape;433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2" name="Google Shape;452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3" name="Google Shape;453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1" name="Google Shape;461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2" name="Google Shape;462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1" name="Google Shape;471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1" name="Google Shape;501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8" name="Google Shape;528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5" name="Google Shape;535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4" name="Google Shape;564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1" name="Google Shape;581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2" name="Google Shape;582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8" name="Google Shape;588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5" name="Google Shape;595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2" name="Google Shape;602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3" name="Google Shape;623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4" name="Google Shape;624;p2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3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22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4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4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4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4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4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4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5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50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50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50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50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5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5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5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5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5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5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5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5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5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5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5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5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5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5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5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5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5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5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5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5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5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5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5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5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5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5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5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5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5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5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5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5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6"/>
          <p:cNvSpPr txBox="1"/>
          <p:nvPr>
            <p:ph idx="10" type="dt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26"/>
          <p:cNvSpPr txBox="1"/>
          <p:nvPr>
            <p:ph idx="11" type="ftr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26"/>
          <p:cNvSpPr txBox="1"/>
          <p:nvPr>
            <p:ph idx="12" type="sldNum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7"/>
          <p:cNvSpPr txBox="1"/>
          <p:nvPr>
            <p:ph type="title"/>
          </p:nvPr>
        </p:nvSpPr>
        <p:spPr>
          <a:xfrm>
            <a:off x="1194859" y="3200400"/>
            <a:ext cx="3657600" cy="3778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  <a:defRPr b="1" sz="1333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7"/>
          <p:cNvSpPr/>
          <p:nvPr>
            <p:ph idx="2" type="pic"/>
          </p:nvPr>
        </p:nvSpPr>
        <p:spPr>
          <a:xfrm>
            <a:off x="1194859" y="408517"/>
            <a:ext cx="3657600" cy="2743200"/>
          </a:xfrm>
          <a:prstGeom prst="rect">
            <a:avLst/>
          </a:prstGeom>
          <a:noFill/>
          <a:ln>
            <a:noFill/>
          </a:ln>
        </p:spPr>
      </p:sp>
      <p:sp>
        <p:nvSpPr>
          <p:cNvPr id="97" name="Google Shape;97;p27"/>
          <p:cNvSpPr txBox="1"/>
          <p:nvPr>
            <p:ph idx="1" type="body"/>
          </p:nvPr>
        </p:nvSpPr>
        <p:spPr>
          <a:xfrm>
            <a:off x="1194859" y="3578225"/>
            <a:ext cx="3657600" cy="536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87"/>
              </a:spcBef>
              <a:spcAft>
                <a:spcPts val="0"/>
              </a:spcAft>
              <a:buClr>
                <a:schemeClr val="dk1"/>
              </a:buClr>
              <a:buSzPts val="933"/>
              <a:buNone/>
              <a:defRPr sz="933"/>
            </a:lvl1pPr>
            <a:lvl2pPr indent="-228600" lvl="1" marL="914400" algn="l"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2pPr>
            <a:lvl3pPr indent="-228600" lvl="2" marL="1371600" algn="l"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667"/>
              <a:buNone/>
              <a:defRPr sz="667"/>
            </a:lvl3pPr>
            <a:lvl4pPr indent="-228600" lvl="3" marL="1828800" algn="l"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4pPr>
            <a:lvl5pPr indent="-228600" lvl="4" marL="2286000" algn="l"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5pPr>
            <a:lvl6pPr indent="-228600" lvl="5" marL="2743200" algn="l"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6pPr>
            <a:lvl7pPr indent="-228600" lvl="6" marL="3200400" algn="l"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7pPr>
            <a:lvl8pPr indent="-228600" lvl="7" marL="3657600" algn="l"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8pPr>
            <a:lvl9pPr indent="-228600" lvl="8" marL="4114800" algn="l">
              <a:spcBef>
                <a:spcPts val="12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9pPr>
          </a:lstStyle>
          <a:p/>
        </p:txBody>
      </p:sp>
      <p:sp>
        <p:nvSpPr>
          <p:cNvPr id="98" name="Google Shape;98;p27"/>
          <p:cNvSpPr txBox="1"/>
          <p:nvPr>
            <p:ph idx="10" type="dt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7"/>
          <p:cNvSpPr txBox="1"/>
          <p:nvPr>
            <p:ph idx="11" type="ftr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7"/>
          <p:cNvSpPr txBox="1"/>
          <p:nvPr>
            <p:ph idx="12" type="sldNum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 You">
  <p:cSld name="Thank You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9"/>
          <p:cNvSpPr/>
          <p:nvPr/>
        </p:nvSpPr>
        <p:spPr>
          <a:xfrm>
            <a:off x="8610600" y="2132410"/>
            <a:ext cx="3581400" cy="231695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9"/>
          <p:cNvSpPr txBox="1"/>
          <p:nvPr>
            <p:ph idx="10" type="dt"/>
          </p:nvPr>
        </p:nvSpPr>
        <p:spPr>
          <a:xfrm>
            <a:off x="838200" y="6515753"/>
            <a:ext cx="2743200" cy="2057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9"/>
          <p:cNvSpPr txBox="1"/>
          <p:nvPr>
            <p:ph idx="11" type="ftr"/>
          </p:nvPr>
        </p:nvSpPr>
        <p:spPr>
          <a:xfrm>
            <a:off x="4038600" y="6515753"/>
            <a:ext cx="4114800" cy="2057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9"/>
          <p:cNvSpPr txBox="1"/>
          <p:nvPr>
            <p:ph idx="12" type="sldNum"/>
          </p:nvPr>
        </p:nvSpPr>
        <p:spPr>
          <a:xfrm>
            <a:off x="8610600" y="6515753"/>
            <a:ext cx="2743200" cy="2057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2" name="Google Shape;112;p29"/>
          <p:cNvSpPr/>
          <p:nvPr>
            <p:ph idx="2" type="pic"/>
          </p:nvPr>
        </p:nvSpPr>
        <p:spPr>
          <a:xfrm flipH="1">
            <a:off x="1809750" y="466725"/>
            <a:ext cx="7834312" cy="5924550"/>
          </a:xfrm>
          <a:prstGeom prst="rect">
            <a:avLst/>
          </a:prstGeom>
          <a:noFill/>
          <a:ln>
            <a:noFill/>
          </a:ln>
        </p:spPr>
      </p:sp>
      <p:sp>
        <p:nvSpPr>
          <p:cNvPr id="113" name="Google Shape;113;p29"/>
          <p:cNvSpPr txBox="1"/>
          <p:nvPr>
            <p:ph idx="1" type="body"/>
          </p:nvPr>
        </p:nvSpPr>
        <p:spPr>
          <a:xfrm>
            <a:off x="9210675" y="2579352"/>
            <a:ext cx="2381250" cy="14230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4" name="Google Shape;114;p29"/>
          <p:cNvSpPr txBox="1"/>
          <p:nvPr>
            <p:ph type="title"/>
          </p:nvPr>
        </p:nvSpPr>
        <p:spPr>
          <a:xfrm rot="-5400000">
            <a:off x="-1129259" y="3009387"/>
            <a:ext cx="4138612" cy="5629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0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oduct Overview">
  <p:cSld name="Product Overview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0"/>
          <p:cNvSpPr/>
          <p:nvPr>
            <p:ph idx="2" type="pic"/>
          </p:nvPr>
        </p:nvSpPr>
        <p:spPr>
          <a:xfrm>
            <a:off x="0" y="466725"/>
            <a:ext cx="4858139" cy="5924550"/>
          </a:xfrm>
          <a:prstGeom prst="rect">
            <a:avLst/>
          </a:prstGeom>
          <a:noFill/>
          <a:ln>
            <a:noFill/>
          </a:ln>
        </p:spPr>
      </p:sp>
      <p:sp>
        <p:nvSpPr>
          <p:cNvPr id="117" name="Google Shape;117;p30"/>
          <p:cNvSpPr txBox="1"/>
          <p:nvPr>
            <p:ph idx="10" type="dt"/>
          </p:nvPr>
        </p:nvSpPr>
        <p:spPr>
          <a:xfrm>
            <a:off x="838200" y="6515753"/>
            <a:ext cx="2743200" cy="2057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757070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30"/>
          <p:cNvSpPr txBox="1"/>
          <p:nvPr>
            <p:ph idx="11" type="ftr"/>
          </p:nvPr>
        </p:nvSpPr>
        <p:spPr>
          <a:xfrm>
            <a:off x="4038600" y="6515753"/>
            <a:ext cx="4114800" cy="2057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757070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30"/>
          <p:cNvSpPr txBox="1"/>
          <p:nvPr>
            <p:ph idx="12" type="sldNum"/>
          </p:nvPr>
        </p:nvSpPr>
        <p:spPr>
          <a:xfrm>
            <a:off x="8610600" y="6515753"/>
            <a:ext cx="2743200" cy="2057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0" name="Google Shape;120;p30"/>
          <p:cNvSpPr txBox="1"/>
          <p:nvPr>
            <p:ph idx="1" type="body"/>
          </p:nvPr>
        </p:nvSpPr>
        <p:spPr>
          <a:xfrm>
            <a:off x="5598135" y="2759613"/>
            <a:ext cx="2824355" cy="11175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1" name="Google Shape;121;p30"/>
          <p:cNvSpPr txBox="1"/>
          <p:nvPr>
            <p:ph idx="3" type="body"/>
          </p:nvPr>
        </p:nvSpPr>
        <p:spPr>
          <a:xfrm>
            <a:off x="5598135" y="2176946"/>
            <a:ext cx="2824355" cy="58153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1600"/>
              <a:buNone/>
              <a:defRPr sz="160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2" name="Google Shape;122;p30"/>
          <p:cNvSpPr txBox="1"/>
          <p:nvPr>
            <p:ph idx="4" type="body"/>
          </p:nvPr>
        </p:nvSpPr>
        <p:spPr>
          <a:xfrm>
            <a:off x="8845966" y="2759613"/>
            <a:ext cx="2595758" cy="11175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p30"/>
          <p:cNvSpPr txBox="1"/>
          <p:nvPr>
            <p:ph idx="5" type="body"/>
          </p:nvPr>
        </p:nvSpPr>
        <p:spPr>
          <a:xfrm>
            <a:off x="8845966" y="2176946"/>
            <a:ext cx="2595758" cy="58153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1600"/>
              <a:buNone/>
              <a:defRPr sz="160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30"/>
          <p:cNvSpPr txBox="1"/>
          <p:nvPr>
            <p:ph idx="6" type="body"/>
          </p:nvPr>
        </p:nvSpPr>
        <p:spPr>
          <a:xfrm>
            <a:off x="5598135" y="4712146"/>
            <a:ext cx="2824355" cy="11175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p30"/>
          <p:cNvSpPr txBox="1"/>
          <p:nvPr>
            <p:ph idx="7" type="body"/>
          </p:nvPr>
        </p:nvSpPr>
        <p:spPr>
          <a:xfrm>
            <a:off x="5598135" y="4129479"/>
            <a:ext cx="2824355" cy="58153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1600"/>
              <a:buNone/>
              <a:defRPr sz="160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6" name="Google Shape;126;p30"/>
          <p:cNvSpPr txBox="1"/>
          <p:nvPr>
            <p:ph idx="8" type="body"/>
          </p:nvPr>
        </p:nvSpPr>
        <p:spPr>
          <a:xfrm>
            <a:off x="8845966" y="4712146"/>
            <a:ext cx="2595758" cy="11175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7" name="Google Shape;127;p30"/>
          <p:cNvSpPr txBox="1"/>
          <p:nvPr>
            <p:ph idx="9" type="body"/>
          </p:nvPr>
        </p:nvSpPr>
        <p:spPr>
          <a:xfrm>
            <a:off x="8845966" y="4129479"/>
            <a:ext cx="2595758" cy="58153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1600"/>
              <a:buNone/>
              <a:defRPr sz="160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8" name="Google Shape;128;p30"/>
          <p:cNvSpPr txBox="1"/>
          <p:nvPr>
            <p:ph type="title"/>
          </p:nvPr>
        </p:nvSpPr>
        <p:spPr>
          <a:xfrm>
            <a:off x="5586411" y="941112"/>
            <a:ext cx="6074545" cy="63919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eet The Team 4-Up">
  <p:cSld name="Meet The Team 4-Up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1"/>
          <p:cNvSpPr/>
          <p:nvPr/>
        </p:nvSpPr>
        <p:spPr>
          <a:xfrm>
            <a:off x="4659086" y="0"/>
            <a:ext cx="7532914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31"/>
          <p:cNvSpPr txBox="1"/>
          <p:nvPr>
            <p:ph idx="10" type="dt"/>
          </p:nvPr>
        </p:nvSpPr>
        <p:spPr>
          <a:xfrm>
            <a:off x="838200" y="6515753"/>
            <a:ext cx="2743200" cy="2057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31"/>
          <p:cNvSpPr txBox="1"/>
          <p:nvPr>
            <p:ph idx="11" type="ftr"/>
          </p:nvPr>
        </p:nvSpPr>
        <p:spPr>
          <a:xfrm>
            <a:off x="4038600" y="6515753"/>
            <a:ext cx="4114800" cy="2057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31"/>
          <p:cNvSpPr txBox="1"/>
          <p:nvPr>
            <p:ph idx="12" type="sldNum"/>
          </p:nvPr>
        </p:nvSpPr>
        <p:spPr>
          <a:xfrm>
            <a:off x="8610600" y="6515753"/>
            <a:ext cx="2743200" cy="2057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4" name="Google Shape;134;p31"/>
          <p:cNvSpPr/>
          <p:nvPr>
            <p:ph idx="2" type="pic"/>
          </p:nvPr>
        </p:nvSpPr>
        <p:spPr>
          <a:xfrm>
            <a:off x="6031913" y="671944"/>
            <a:ext cx="2013133" cy="1697455"/>
          </a:xfrm>
          <a:prstGeom prst="rect">
            <a:avLst/>
          </a:prstGeom>
          <a:noFill/>
          <a:ln>
            <a:noFill/>
          </a:ln>
        </p:spPr>
      </p:sp>
      <p:sp>
        <p:nvSpPr>
          <p:cNvPr id="135" name="Google Shape;135;p31"/>
          <p:cNvSpPr txBox="1"/>
          <p:nvPr>
            <p:ph idx="1" type="body"/>
          </p:nvPr>
        </p:nvSpPr>
        <p:spPr>
          <a:xfrm>
            <a:off x="5794627" y="2426760"/>
            <a:ext cx="2487705" cy="41127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6" name="Google Shape;136;p31"/>
          <p:cNvSpPr txBox="1"/>
          <p:nvPr>
            <p:ph idx="3" type="body"/>
          </p:nvPr>
        </p:nvSpPr>
        <p:spPr>
          <a:xfrm>
            <a:off x="5794627" y="2801755"/>
            <a:ext cx="2487705" cy="4356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14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7" name="Google Shape;137;p31"/>
          <p:cNvSpPr/>
          <p:nvPr>
            <p:ph idx="4" type="pic"/>
          </p:nvPr>
        </p:nvSpPr>
        <p:spPr>
          <a:xfrm>
            <a:off x="9038065" y="671944"/>
            <a:ext cx="2013133" cy="1697455"/>
          </a:xfrm>
          <a:prstGeom prst="rect">
            <a:avLst/>
          </a:prstGeom>
          <a:noFill/>
          <a:ln>
            <a:noFill/>
          </a:ln>
        </p:spPr>
      </p:sp>
      <p:sp>
        <p:nvSpPr>
          <p:cNvPr id="138" name="Google Shape;138;p31"/>
          <p:cNvSpPr txBox="1"/>
          <p:nvPr>
            <p:ph idx="5" type="body"/>
          </p:nvPr>
        </p:nvSpPr>
        <p:spPr>
          <a:xfrm>
            <a:off x="8800779" y="2426197"/>
            <a:ext cx="2487705" cy="41127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9" name="Google Shape;139;p31"/>
          <p:cNvSpPr txBox="1"/>
          <p:nvPr>
            <p:ph idx="6" type="body"/>
          </p:nvPr>
        </p:nvSpPr>
        <p:spPr>
          <a:xfrm>
            <a:off x="8800779" y="2801192"/>
            <a:ext cx="2487705" cy="4356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14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0" name="Google Shape;140;p31"/>
          <p:cNvSpPr/>
          <p:nvPr>
            <p:ph idx="7" type="pic"/>
          </p:nvPr>
        </p:nvSpPr>
        <p:spPr>
          <a:xfrm>
            <a:off x="6031913" y="3494316"/>
            <a:ext cx="2013133" cy="1697455"/>
          </a:xfrm>
          <a:prstGeom prst="rect">
            <a:avLst/>
          </a:prstGeom>
          <a:noFill/>
          <a:ln>
            <a:noFill/>
          </a:ln>
        </p:spPr>
      </p:sp>
      <p:sp>
        <p:nvSpPr>
          <p:cNvPr id="141" name="Google Shape;141;p31"/>
          <p:cNvSpPr txBox="1"/>
          <p:nvPr>
            <p:ph idx="8" type="body"/>
          </p:nvPr>
        </p:nvSpPr>
        <p:spPr>
          <a:xfrm>
            <a:off x="5794627" y="5249132"/>
            <a:ext cx="2487705" cy="41127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2" name="Google Shape;142;p31"/>
          <p:cNvSpPr txBox="1"/>
          <p:nvPr>
            <p:ph idx="9" type="body"/>
          </p:nvPr>
        </p:nvSpPr>
        <p:spPr>
          <a:xfrm>
            <a:off x="5794627" y="5624127"/>
            <a:ext cx="2487705" cy="4356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14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3" name="Google Shape;143;p31"/>
          <p:cNvSpPr/>
          <p:nvPr>
            <p:ph idx="13" type="pic"/>
          </p:nvPr>
        </p:nvSpPr>
        <p:spPr>
          <a:xfrm>
            <a:off x="9038065" y="3494316"/>
            <a:ext cx="2013133" cy="1697455"/>
          </a:xfrm>
          <a:prstGeom prst="rect">
            <a:avLst/>
          </a:prstGeom>
          <a:noFill/>
          <a:ln>
            <a:noFill/>
          </a:ln>
        </p:spPr>
      </p:sp>
      <p:sp>
        <p:nvSpPr>
          <p:cNvPr id="144" name="Google Shape;144;p31"/>
          <p:cNvSpPr txBox="1"/>
          <p:nvPr>
            <p:ph idx="14" type="body"/>
          </p:nvPr>
        </p:nvSpPr>
        <p:spPr>
          <a:xfrm>
            <a:off x="8800779" y="5248569"/>
            <a:ext cx="2487705" cy="41127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16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5" name="Google Shape;145;p31"/>
          <p:cNvSpPr txBox="1"/>
          <p:nvPr>
            <p:ph idx="15" type="body"/>
          </p:nvPr>
        </p:nvSpPr>
        <p:spPr>
          <a:xfrm>
            <a:off x="8800779" y="5623564"/>
            <a:ext cx="2487705" cy="4356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1400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6" name="Google Shape;146;p31"/>
          <p:cNvSpPr txBox="1"/>
          <p:nvPr>
            <p:ph type="title"/>
          </p:nvPr>
        </p:nvSpPr>
        <p:spPr>
          <a:xfrm rot="-5400000">
            <a:off x="2238083" y="2746661"/>
            <a:ext cx="4907372" cy="107615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0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with Image">
  <p:cSld name="Title Slide with Image">
    <p:bg>
      <p:bgPr>
        <a:solidFill>
          <a:schemeClr val="accent6"/>
        </a:solidFill>
      </p:bgPr>
    </p:bg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3"/>
          <p:cNvSpPr txBox="1"/>
          <p:nvPr>
            <p:ph type="title"/>
          </p:nvPr>
        </p:nvSpPr>
        <p:spPr>
          <a:xfrm>
            <a:off x="1484764" y="1986926"/>
            <a:ext cx="5257793" cy="20574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154" name="Google Shape;154;p33"/>
          <p:cNvCxnSpPr/>
          <p:nvPr/>
        </p:nvCxnSpPr>
        <p:spPr>
          <a:xfrm>
            <a:off x="1509005" y="4172084"/>
            <a:ext cx="0" cy="760288"/>
          </a:xfrm>
          <a:prstGeom prst="straightConnector1">
            <a:avLst/>
          </a:prstGeom>
          <a:noFill/>
          <a:ln cap="flat" cmpd="sng" w="19050">
            <a:solidFill>
              <a:srgbClr val="D8440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descr="Click icon to add picture" id="155" name="Google Shape;155;p33"/>
          <p:cNvSpPr txBox="1"/>
          <p:nvPr>
            <p:ph idx="1" type="body"/>
          </p:nvPr>
        </p:nvSpPr>
        <p:spPr>
          <a:xfrm>
            <a:off x="1601366" y="4172084"/>
            <a:ext cx="1570612" cy="760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p33"/>
          <p:cNvSpPr/>
          <p:nvPr>
            <p:ph idx="2" type="pic"/>
          </p:nvPr>
        </p:nvSpPr>
        <p:spPr>
          <a:xfrm>
            <a:off x="6742557" y="821836"/>
            <a:ext cx="4405503" cy="5066346"/>
          </a:xfrm>
          <a:prstGeom prst="rect">
            <a:avLst/>
          </a:prstGeom>
          <a:noFill/>
          <a:ln>
            <a:noFill/>
          </a:ln>
        </p:spPr>
      </p:sp>
      <p:sp>
        <p:nvSpPr>
          <p:cNvPr id="157" name="Google Shape;157;p33"/>
          <p:cNvSpPr/>
          <p:nvPr/>
        </p:nvSpPr>
        <p:spPr>
          <a:xfrm>
            <a:off x="7441324" y="5568778"/>
            <a:ext cx="829927" cy="949454"/>
          </a:xfrm>
          <a:custGeom>
            <a:rect b="b" l="l" r="r" t="t"/>
            <a:pathLst>
              <a:path extrusionOk="0" h="5032188" w="4398682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Mate"/>
              <a:ea typeface="Mate"/>
              <a:cs typeface="Mate"/>
              <a:sym typeface="Mate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528">
          <p15:clr>
            <a:srgbClr val="FBAE40"/>
          </p15:clr>
        </p15:guide>
        <p15:guide id="2" orient="horz" pos="528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roduction">
  <p:cSld name="Introduction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4"/>
          <p:cNvSpPr txBox="1"/>
          <p:nvPr>
            <p:ph type="title"/>
          </p:nvPr>
        </p:nvSpPr>
        <p:spPr>
          <a:xfrm>
            <a:off x="509574" y="2096892"/>
            <a:ext cx="5117162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p34"/>
          <p:cNvSpPr txBox="1"/>
          <p:nvPr>
            <p:ph idx="1" type="body"/>
          </p:nvPr>
        </p:nvSpPr>
        <p:spPr>
          <a:xfrm>
            <a:off x="509574" y="3435546"/>
            <a:ext cx="4260180" cy="1294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b="0"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1" name="Google Shape;161;p34"/>
          <p:cNvSpPr/>
          <p:nvPr>
            <p:ph idx="2" type="pic"/>
          </p:nvPr>
        </p:nvSpPr>
        <p:spPr>
          <a:xfrm>
            <a:off x="5745001" y="0"/>
            <a:ext cx="6446999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62" name="Google Shape;162;p34"/>
          <p:cNvSpPr txBox="1"/>
          <p:nvPr>
            <p:ph idx="11" type="ftr"/>
          </p:nvPr>
        </p:nvSpPr>
        <p:spPr>
          <a:xfrm>
            <a:off x="484632" y="621792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3" name="Google Shape;163;p34"/>
          <p:cNvSpPr txBox="1"/>
          <p:nvPr>
            <p:ph idx="12" type="sldNum"/>
          </p:nvPr>
        </p:nvSpPr>
        <p:spPr>
          <a:xfrm>
            <a:off x="11194169" y="6217920"/>
            <a:ext cx="4585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 Team Members">
  <p:cSld name="8 Team Members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5"/>
          <p:cNvSpPr txBox="1"/>
          <p:nvPr>
            <p:ph type="title"/>
          </p:nvPr>
        </p:nvSpPr>
        <p:spPr>
          <a:xfrm>
            <a:off x="509574" y="2367293"/>
            <a:ext cx="3909993" cy="36297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6" name="Google Shape;166;p35"/>
          <p:cNvSpPr/>
          <p:nvPr>
            <p:ph idx="2" type="pic"/>
          </p:nvPr>
        </p:nvSpPr>
        <p:spPr>
          <a:xfrm>
            <a:off x="4269796" y="436455"/>
            <a:ext cx="1173264" cy="1357920"/>
          </a:xfrm>
          <a:prstGeom prst="rect">
            <a:avLst/>
          </a:prstGeom>
          <a:noFill/>
          <a:ln>
            <a:noFill/>
          </a:ln>
        </p:spPr>
      </p:sp>
      <p:sp>
        <p:nvSpPr>
          <p:cNvPr descr="Click icon to add picture" id="167" name="Google Shape;167;p35"/>
          <p:cNvSpPr txBox="1"/>
          <p:nvPr>
            <p:ph idx="1" type="body"/>
          </p:nvPr>
        </p:nvSpPr>
        <p:spPr>
          <a:xfrm>
            <a:off x="5520210" y="522515"/>
            <a:ext cx="2289842" cy="6265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i="0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8" name="Google Shape;168;p35"/>
          <p:cNvSpPr txBox="1"/>
          <p:nvPr>
            <p:ph idx="3" type="body"/>
          </p:nvPr>
        </p:nvSpPr>
        <p:spPr>
          <a:xfrm>
            <a:off x="5520211" y="1165881"/>
            <a:ext cx="2289842" cy="506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0" i="0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9" name="Google Shape;169;p35"/>
          <p:cNvSpPr/>
          <p:nvPr>
            <p:ph idx="4" type="pic"/>
          </p:nvPr>
        </p:nvSpPr>
        <p:spPr>
          <a:xfrm>
            <a:off x="8059916" y="436455"/>
            <a:ext cx="1173264" cy="1357920"/>
          </a:xfrm>
          <a:prstGeom prst="rect">
            <a:avLst/>
          </a:prstGeom>
          <a:noFill/>
          <a:ln>
            <a:noFill/>
          </a:ln>
        </p:spPr>
      </p:sp>
      <p:sp>
        <p:nvSpPr>
          <p:cNvPr descr="Click icon to add picture" id="170" name="Google Shape;170;p35"/>
          <p:cNvSpPr txBox="1"/>
          <p:nvPr>
            <p:ph idx="5" type="body"/>
          </p:nvPr>
        </p:nvSpPr>
        <p:spPr>
          <a:xfrm>
            <a:off x="9309889" y="642667"/>
            <a:ext cx="2098039" cy="5063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i="0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1" name="Google Shape;171;p35"/>
          <p:cNvSpPr txBox="1"/>
          <p:nvPr>
            <p:ph idx="6" type="body"/>
          </p:nvPr>
        </p:nvSpPr>
        <p:spPr>
          <a:xfrm>
            <a:off x="9309891" y="1165881"/>
            <a:ext cx="2098038" cy="506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0" i="0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2" name="Google Shape;172;p35"/>
          <p:cNvSpPr/>
          <p:nvPr>
            <p:ph idx="7" type="pic"/>
          </p:nvPr>
        </p:nvSpPr>
        <p:spPr>
          <a:xfrm>
            <a:off x="4269796" y="2004222"/>
            <a:ext cx="1173264" cy="1357920"/>
          </a:xfrm>
          <a:prstGeom prst="rect">
            <a:avLst/>
          </a:prstGeom>
          <a:noFill/>
          <a:ln>
            <a:noFill/>
          </a:ln>
        </p:spPr>
      </p:sp>
      <p:sp>
        <p:nvSpPr>
          <p:cNvPr descr="Click icon to add picture" id="173" name="Google Shape;173;p35"/>
          <p:cNvSpPr txBox="1"/>
          <p:nvPr>
            <p:ph idx="8" type="body"/>
          </p:nvPr>
        </p:nvSpPr>
        <p:spPr>
          <a:xfrm>
            <a:off x="5520210" y="2105171"/>
            <a:ext cx="2193021" cy="6174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i="0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4" name="Google Shape;174;p35"/>
          <p:cNvSpPr txBox="1"/>
          <p:nvPr>
            <p:ph idx="9" type="body"/>
          </p:nvPr>
        </p:nvSpPr>
        <p:spPr>
          <a:xfrm>
            <a:off x="5520212" y="2739721"/>
            <a:ext cx="2193021" cy="506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0" i="0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5" name="Google Shape;175;p35"/>
          <p:cNvSpPr/>
          <p:nvPr>
            <p:ph idx="13" type="pic"/>
          </p:nvPr>
        </p:nvSpPr>
        <p:spPr>
          <a:xfrm>
            <a:off x="8059916" y="2004222"/>
            <a:ext cx="1173264" cy="1357920"/>
          </a:xfrm>
          <a:prstGeom prst="rect">
            <a:avLst/>
          </a:prstGeom>
          <a:noFill/>
          <a:ln>
            <a:noFill/>
          </a:ln>
        </p:spPr>
      </p:sp>
      <p:sp>
        <p:nvSpPr>
          <p:cNvPr descr="Click icon to add picture" id="176" name="Google Shape;176;p35"/>
          <p:cNvSpPr txBox="1"/>
          <p:nvPr>
            <p:ph idx="14" type="body"/>
          </p:nvPr>
        </p:nvSpPr>
        <p:spPr>
          <a:xfrm>
            <a:off x="9309890" y="2032203"/>
            <a:ext cx="2098039" cy="7011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i="0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7" name="Google Shape;177;p35"/>
          <p:cNvSpPr txBox="1"/>
          <p:nvPr>
            <p:ph idx="15" type="body"/>
          </p:nvPr>
        </p:nvSpPr>
        <p:spPr>
          <a:xfrm>
            <a:off x="9309890" y="2746407"/>
            <a:ext cx="2098038" cy="506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0" i="0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8" name="Google Shape;178;p35"/>
          <p:cNvSpPr/>
          <p:nvPr>
            <p:ph idx="16" type="pic"/>
          </p:nvPr>
        </p:nvSpPr>
        <p:spPr>
          <a:xfrm>
            <a:off x="4269796" y="3571991"/>
            <a:ext cx="1173264" cy="1357920"/>
          </a:xfrm>
          <a:prstGeom prst="rect">
            <a:avLst/>
          </a:prstGeom>
          <a:noFill/>
          <a:ln>
            <a:noFill/>
          </a:ln>
        </p:spPr>
      </p:sp>
      <p:sp>
        <p:nvSpPr>
          <p:cNvPr descr="Click icon to add picture" id="179" name="Google Shape;179;p35"/>
          <p:cNvSpPr txBox="1"/>
          <p:nvPr>
            <p:ph idx="17" type="body"/>
          </p:nvPr>
        </p:nvSpPr>
        <p:spPr>
          <a:xfrm>
            <a:off x="5520210" y="3775516"/>
            <a:ext cx="2098039" cy="5063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i="0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0" name="Google Shape;180;p35"/>
          <p:cNvSpPr txBox="1"/>
          <p:nvPr>
            <p:ph idx="18" type="body"/>
          </p:nvPr>
        </p:nvSpPr>
        <p:spPr>
          <a:xfrm>
            <a:off x="5520211" y="4312077"/>
            <a:ext cx="2098038" cy="506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0" i="0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1" name="Google Shape;181;p35"/>
          <p:cNvSpPr/>
          <p:nvPr>
            <p:ph idx="19" type="pic"/>
          </p:nvPr>
        </p:nvSpPr>
        <p:spPr>
          <a:xfrm>
            <a:off x="8059916" y="3571991"/>
            <a:ext cx="1173264" cy="1357920"/>
          </a:xfrm>
          <a:prstGeom prst="rect">
            <a:avLst/>
          </a:prstGeom>
          <a:noFill/>
          <a:ln>
            <a:noFill/>
          </a:ln>
        </p:spPr>
      </p:sp>
      <p:sp>
        <p:nvSpPr>
          <p:cNvPr descr="Click icon to add picture" id="182" name="Google Shape;182;p35"/>
          <p:cNvSpPr txBox="1"/>
          <p:nvPr>
            <p:ph idx="20" type="body"/>
          </p:nvPr>
        </p:nvSpPr>
        <p:spPr>
          <a:xfrm>
            <a:off x="9309889" y="3775516"/>
            <a:ext cx="2098039" cy="5063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i="0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3" name="Google Shape;183;p35"/>
          <p:cNvSpPr txBox="1"/>
          <p:nvPr>
            <p:ph idx="21" type="body"/>
          </p:nvPr>
        </p:nvSpPr>
        <p:spPr>
          <a:xfrm>
            <a:off x="9309891" y="4312077"/>
            <a:ext cx="2098038" cy="506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0" i="0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4" name="Google Shape;184;p35"/>
          <p:cNvSpPr/>
          <p:nvPr>
            <p:ph idx="22" type="pic"/>
          </p:nvPr>
        </p:nvSpPr>
        <p:spPr>
          <a:xfrm>
            <a:off x="4269796" y="5153614"/>
            <a:ext cx="1173264" cy="1357920"/>
          </a:xfrm>
          <a:prstGeom prst="rect">
            <a:avLst/>
          </a:prstGeom>
          <a:noFill/>
          <a:ln>
            <a:noFill/>
          </a:ln>
        </p:spPr>
      </p:sp>
      <p:sp>
        <p:nvSpPr>
          <p:cNvPr descr="Click icon to add picture" id="185" name="Google Shape;185;p35"/>
          <p:cNvSpPr txBox="1"/>
          <p:nvPr>
            <p:ph idx="23" type="body"/>
          </p:nvPr>
        </p:nvSpPr>
        <p:spPr>
          <a:xfrm>
            <a:off x="5520210" y="5369449"/>
            <a:ext cx="2098039" cy="5063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i="0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6" name="Google Shape;186;p35"/>
          <p:cNvSpPr txBox="1"/>
          <p:nvPr>
            <p:ph idx="24" type="body"/>
          </p:nvPr>
        </p:nvSpPr>
        <p:spPr>
          <a:xfrm>
            <a:off x="5520211" y="5901594"/>
            <a:ext cx="2098038" cy="506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0" i="0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7" name="Google Shape;187;p35"/>
          <p:cNvSpPr/>
          <p:nvPr>
            <p:ph idx="25" type="pic"/>
          </p:nvPr>
        </p:nvSpPr>
        <p:spPr>
          <a:xfrm>
            <a:off x="8059916" y="5153614"/>
            <a:ext cx="1173264" cy="1357920"/>
          </a:xfrm>
          <a:prstGeom prst="rect">
            <a:avLst/>
          </a:prstGeom>
          <a:noFill/>
          <a:ln>
            <a:noFill/>
          </a:ln>
        </p:spPr>
      </p:sp>
      <p:sp>
        <p:nvSpPr>
          <p:cNvPr descr="Click icon to add picture" id="188" name="Google Shape;188;p35"/>
          <p:cNvSpPr txBox="1"/>
          <p:nvPr>
            <p:ph idx="26" type="body"/>
          </p:nvPr>
        </p:nvSpPr>
        <p:spPr>
          <a:xfrm>
            <a:off x="9313612" y="5369449"/>
            <a:ext cx="2098039" cy="5063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i="0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9" name="Google Shape;189;p35"/>
          <p:cNvSpPr txBox="1"/>
          <p:nvPr>
            <p:ph idx="27" type="body"/>
          </p:nvPr>
        </p:nvSpPr>
        <p:spPr>
          <a:xfrm>
            <a:off x="9309891" y="5901594"/>
            <a:ext cx="2098038" cy="506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0" i="0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0" name="Google Shape;190;p35"/>
          <p:cNvSpPr txBox="1"/>
          <p:nvPr>
            <p:ph idx="11" type="ftr"/>
          </p:nvPr>
        </p:nvSpPr>
        <p:spPr>
          <a:xfrm>
            <a:off x="484632" y="621792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1" name="Google Shape;191;p35"/>
          <p:cNvSpPr txBox="1"/>
          <p:nvPr>
            <p:ph idx="12" type="sldNum"/>
          </p:nvPr>
        </p:nvSpPr>
        <p:spPr>
          <a:xfrm>
            <a:off x="11194169" y="6217920"/>
            <a:ext cx="4585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 Column with Icons">
  <p:cSld name="5 Column with Icons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6"/>
          <p:cNvSpPr/>
          <p:nvPr/>
        </p:nvSpPr>
        <p:spPr>
          <a:xfrm>
            <a:off x="2121636" y="2070606"/>
            <a:ext cx="1583013" cy="1841551"/>
          </a:xfrm>
          <a:custGeom>
            <a:rect b="b" l="l" r="r" t="t"/>
            <a:pathLst>
              <a:path extrusionOk="0" h="5032188" w="4387647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cap="flat" cmpd="sng" w="19050">
            <a:solidFill>
              <a:srgbClr val="2F549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36"/>
          <p:cNvSpPr/>
          <p:nvPr/>
        </p:nvSpPr>
        <p:spPr>
          <a:xfrm>
            <a:off x="4174867" y="2073440"/>
            <a:ext cx="1583013" cy="1841551"/>
          </a:xfrm>
          <a:custGeom>
            <a:rect b="b" l="l" r="r" t="t"/>
            <a:pathLst>
              <a:path extrusionOk="0" h="5032188" w="4387647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cap="flat" cmpd="sng" w="19050">
            <a:solidFill>
              <a:srgbClr val="2F549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36"/>
          <p:cNvSpPr/>
          <p:nvPr/>
        </p:nvSpPr>
        <p:spPr>
          <a:xfrm>
            <a:off x="6308379" y="2064520"/>
            <a:ext cx="1583013" cy="1841551"/>
          </a:xfrm>
          <a:custGeom>
            <a:rect b="b" l="l" r="r" t="t"/>
            <a:pathLst>
              <a:path extrusionOk="0" h="5032188" w="4387647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cap="flat" cmpd="sng" w="19050">
            <a:solidFill>
              <a:srgbClr val="2F549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36"/>
          <p:cNvSpPr/>
          <p:nvPr/>
        </p:nvSpPr>
        <p:spPr>
          <a:xfrm>
            <a:off x="8407152" y="2068980"/>
            <a:ext cx="1583013" cy="1841551"/>
          </a:xfrm>
          <a:custGeom>
            <a:rect b="b" l="l" r="r" t="t"/>
            <a:pathLst>
              <a:path extrusionOk="0" h="5032188" w="4387647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cap="flat" cmpd="sng" w="19050">
            <a:solidFill>
              <a:srgbClr val="2F549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Click icon to add picture" id="197" name="Google Shape;197;p36"/>
          <p:cNvSpPr txBox="1"/>
          <p:nvPr>
            <p:ph idx="1" type="body"/>
          </p:nvPr>
        </p:nvSpPr>
        <p:spPr>
          <a:xfrm>
            <a:off x="821770" y="4416565"/>
            <a:ext cx="1877575" cy="506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>
                <a:solidFill>
                  <a:schemeClr val="lt1"/>
                </a:solidFill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8" name="Google Shape;198;p36"/>
          <p:cNvSpPr txBox="1"/>
          <p:nvPr>
            <p:ph idx="2" type="body"/>
          </p:nvPr>
        </p:nvSpPr>
        <p:spPr>
          <a:xfrm>
            <a:off x="912627" y="5007731"/>
            <a:ext cx="1691687" cy="8111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0" i="0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descr="Click icon to add picture" id="199" name="Google Shape;199;p36"/>
          <p:cNvSpPr txBox="1"/>
          <p:nvPr>
            <p:ph idx="3" type="body"/>
          </p:nvPr>
        </p:nvSpPr>
        <p:spPr>
          <a:xfrm>
            <a:off x="2888314" y="4416565"/>
            <a:ext cx="1877575" cy="506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>
                <a:solidFill>
                  <a:schemeClr val="lt1"/>
                </a:solidFill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0" name="Google Shape;200;p36"/>
          <p:cNvSpPr txBox="1"/>
          <p:nvPr>
            <p:ph idx="4" type="body"/>
          </p:nvPr>
        </p:nvSpPr>
        <p:spPr>
          <a:xfrm>
            <a:off x="2979171" y="5007731"/>
            <a:ext cx="1691687" cy="8111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0" i="0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descr="Click icon to add picture" id="201" name="Google Shape;201;p36"/>
          <p:cNvSpPr txBox="1"/>
          <p:nvPr>
            <p:ph idx="5" type="body"/>
          </p:nvPr>
        </p:nvSpPr>
        <p:spPr>
          <a:xfrm>
            <a:off x="5073898" y="4416565"/>
            <a:ext cx="1877575" cy="506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>
                <a:solidFill>
                  <a:schemeClr val="lt1"/>
                </a:solidFill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2" name="Google Shape;202;p36"/>
          <p:cNvSpPr txBox="1"/>
          <p:nvPr>
            <p:ph idx="6" type="body"/>
          </p:nvPr>
        </p:nvSpPr>
        <p:spPr>
          <a:xfrm>
            <a:off x="5164755" y="5007731"/>
            <a:ext cx="1691687" cy="8111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0" i="0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descr="Click icon to add picture" id="203" name="Google Shape;203;p36"/>
          <p:cNvSpPr txBox="1"/>
          <p:nvPr>
            <p:ph idx="7" type="body"/>
          </p:nvPr>
        </p:nvSpPr>
        <p:spPr>
          <a:xfrm>
            <a:off x="7259482" y="4416565"/>
            <a:ext cx="1877575" cy="506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>
                <a:solidFill>
                  <a:schemeClr val="lt1"/>
                </a:solidFill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4" name="Google Shape;204;p36"/>
          <p:cNvSpPr txBox="1"/>
          <p:nvPr>
            <p:ph idx="8" type="body"/>
          </p:nvPr>
        </p:nvSpPr>
        <p:spPr>
          <a:xfrm>
            <a:off x="7350339" y="5007731"/>
            <a:ext cx="1691687" cy="8111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0" i="0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descr="Click icon to add picture" id="205" name="Google Shape;205;p36"/>
          <p:cNvSpPr txBox="1"/>
          <p:nvPr>
            <p:ph idx="9" type="body"/>
          </p:nvPr>
        </p:nvSpPr>
        <p:spPr>
          <a:xfrm>
            <a:off x="9445066" y="4416565"/>
            <a:ext cx="1877575" cy="506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>
                <a:solidFill>
                  <a:schemeClr val="lt1"/>
                </a:solidFill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6" name="Google Shape;206;p36"/>
          <p:cNvSpPr txBox="1"/>
          <p:nvPr>
            <p:ph idx="13" type="body"/>
          </p:nvPr>
        </p:nvSpPr>
        <p:spPr>
          <a:xfrm>
            <a:off x="9535923" y="5007731"/>
            <a:ext cx="1691687" cy="8111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0" i="0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21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Char char="•"/>
              <a:defRPr sz="1000"/>
            </a:lvl2pPr>
            <a:lvl3pPr indent="-2857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900"/>
              <a:buChar char="•"/>
              <a:defRPr sz="900"/>
            </a:lvl3pPr>
            <a:lvl4pPr indent="-2794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4pPr>
            <a:lvl5pPr indent="-2794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800"/>
              <a:buChar char="•"/>
              <a:defRPr sz="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7" name="Google Shape;207;p36"/>
          <p:cNvSpPr/>
          <p:nvPr>
            <p:ph idx="14" type="pic"/>
          </p:nvPr>
        </p:nvSpPr>
        <p:spPr>
          <a:xfrm>
            <a:off x="983282" y="2073439"/>
            <a:ext cx="1621032" cy="184155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208" name="Google Shape;208;p36"/>
          <p:cNvSpPr/>
          <p:nvPr>
            <p:ph idx="15" type="pic"/>
          </p:nvPr>
        </p:nvSpPr>
        <p:spPr>
          <a:xfrm>
            <a:off x="3109346" y="2073439"/>
            <a:ext cx="1621032" cy="184155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209" name="Google Shape;209;p36"/>
          <p:cNvSpPr/>
          <p:nvPr>
            <p:ph idx="16" type="pic"/>
          </p:nvPr>
        </p:nvSpPr>
        <p:spPr>
          <a:xfrm>
            <a:off x="5235410" y="2073439"/>
            <a:ext cx="1621032" cy="184155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210" name="Google Shape;210;p36"/>
          <p:cNvSpPr/>
          <p:nvPr>
            <p:ph idx="17" type="pic"/>
          </p:nvPr>
        </p:nvSpPr>
        <p:spPr>
          <a:xfrm>
            <a:off x="7361474" y="2073439"/>
            <a:ext cx="1621032" cy="184155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211" name="Google Shape;211;p36"/>
          <p:cNvSpPr/>
          <p:nvPr>
            <p:ph idx="18" type="pic"/>
          </p:nvPr>
        </p:nvSpPr>
        <p:spPr>
          <a:xfrm>
            <a:off x="9487536" y="2073439"/>
            <a:ext cx="1621032" cy="184155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212" name="Google Shape;212;p3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ate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3" name="Google Shape;213;p36"/>
          <p:cNvSpPr txBox="1"/>
          <p:nvPr>
            <p:ph idx="11" type="ftr"/>
          </p:nvPr>
        </p:nvSpPr>
        <p:spPr>
          <a:xfrm>
            <a:off x="484632" y="621792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4" name="Google Shape;214;p36"/>
          <p:cNvSpPr txBox="1"/>
          <p:nvPr>
            <p:ph idx="12" type="sldNum"/>
          </p:nvPr>
        </p:nvSpPr>
        <p:spPr>
          <a:xfrm>
            <a:off x="11194169" y="6217920"/>
            <a:ext cx="4585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>
  <p:cSld name="Title Slide">
    <p:bg>
      <p:bgPr>
        <a:solidFill>
          <a:schemeClr val="accent2"/>
        </a:solidFill>
      </p:bgPr>
    </p:bg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8"/>
          <p:cNvSpPr/>
          <p:nvPr/>
        </p:nvSpPr>
        <p:spPr>
          <a:xfrm>
            <a:off x="1062566" y="1161412"/>
            <a:ext cx="10221119" cy="4831742"/>
          </a:xfrm>
          <a:prstGeom prst="rect">
            <a:avLst/>
          </a:prstGeom>
          <a:solidFill>
            <a:schemeClr val="accent3"/>
          </a:solidFill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 Light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227" name="Google Shape;227;p38"/>
          <p:cNvSpPr/>
          <p:nvPr/>
        </p:nvSpPr>
        <p:spPr>
          <a:xfrm>
            <a:off x="858371" y="800100"/>
            <a:ext cx="10221119" cy="4953001"/>
          </a:xfrm>
          <a:prstGeom prst="rect">
            <a:avLst/>
          </a:prstGeom>
          <a:solidFill>
            <a:schemeClr val="accent5"/>
          </a:solidFill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 Light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228" name="Google Shape;228;p38"/>
          <p:cNvSpPr txBox="1"/>
          <p:nvPr>
            <p:ph type="ctrTitle"/>
          </p:nvPr>
        </p:nvSpPr>
        <p:spPr>
          <a:xfrm>
            <a:off x="1463040" y="2240280"/>
            <a:ext cx="4873752" cy="170992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9" name="Google Shape;229;p38"/>
          <p:cNvSpPr txBox="1"/>
          <p:nvPr>
            <p:ph idx="1" type="subTitle"/>
          </p:nvPr>
        </p:nvSpPr>
        <p:spPr>
          <a:xfrm>
            <a:off x="1463040" y="4014216"/>
            <a:ext cx="4873752" cy="630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30" name="Google Shape;230;p38"/>
          <p:cNvSpPr/>
          <p:nvPr>
            <p:ph idx="2" type="pic"/>
          </p:nvPr>
        </p:nvSpPr>
        <p:spPr>
          <a:xfrm>
            <a:off x="7246779" y="812292"/>
            <a:ext cx="3834628" cy="4928616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>
  <p:cSld name="Section Header">
    <p:bg>
      <p:bgPr>
        <a:solidFill>
          <a:schemeClr val="accent4"/>
        </a:solidFill>
      </p:bgPr>
    </p:bg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9"/>
          <p:cNvSpPr txBox="1"/>
          <p:nvPr>
            <p:ph type="title"/>
          </p:nvPr>
        </p:nvSpPr>
        <p:spPr>
          <a:xfrm>
            <a:off x="731520" y="1947672"/>
            <a:ext cx="3017520" cy="1938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3" name="Google Shape;233;p39"/>
          <p:cNvSpPr txBox="1"/>
          <p:nvPr>
            <p:ph idx="1" type="body"/>
          </p:nvPr>
        </p:nvSpPr>
        <p:spPr>
          <a:xfrm>
            <a:off x="758952" y="4279392"/>
            <a:ext cx="2980944" cy="4023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34" name="Google Shape;234;p39"/>
          <p:cNvSpPr/>
          <p:nvPr/>
        </p:nvSpPr>
        <p:spPr>
          <a:xfrm>
            <a:off x="5102241" y="597060"/>
            <a:ext cx="5949692" cy="5949692"/>
          </a:xfrm>
          <a:prstGeom prst="ellipse">
            <a:avLst/>
          </a:prstGeom>
          <a:solidFill>
            <a:schemeClr val="accent2"/>
          </a:solidFill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 Light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235" name="Google Shape;235;p39"/>
          <p:cNvSpPr/>
          <p:nvPr>
            <p:ph idx="2" type="pic"/>
          </p:nvPr>
        </p:nvSpPr>
        <p:spPr>
          <a:xfrm>
            <a:off x="5001768" y="420624"/>
            <a:ext cx="5897880" cy="5897880"/>
          </a:xfrm>
          <a:prstGeom prst="ellipse">
            <a:avLst/>
          </a:prstGeom>
          <a:solidFill>
            <a:schemeClr val="accen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m x8" showMasterSp="0">
  <p:cSld name="Team x8">
    <p:bg>
      <p:bgPr>
        <a:solidFill>
          <a:schemeClr val="accent2"/>
        </a:solidFill>
      </p:bgPr>
    </p:bg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40"/>
          <p:cNvSpPr/>
          <p:nvPr/>
        </p:nvSpPr>
        <p:spPr>
          <a:xfrm>
            <a:off x="663551" y="1967633"/>
            <a:ext cx="2543865" cy="2085433"/>
          </a:xfrm>
          <a:prstGeom prst="rect">
            <a:avLst/>
          </a:prstGeom>
          <a:solidFill>
            <a:schemeClr val="accent2"/>
          </a:solidFill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 Light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238" name="Google Shape;238;p40"/>
          <p:cNvSpPr/>
          <p:nvPr/>
        </p:nvSpPr>
        <p:spPr>
          <a:xfrm>
            <a:off x="663550" y="4337851"/>
            <a:ext cx="2543865" cy="2085433"/>
          </a:xfrm>
          <a:prstGeom prst="rect">
            <a:avLst/>
          </a:prstGeom>
          <a:solidFill>
            <a:schemeClr val="accent2"/>
          </a:solidFill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 Light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239" name="Google Shape;239;p40"/>
          <p:cNvSpPr/>
          <p:nvPr/>
        </p:nvSpPr>
        <p:spPr>
          <a:xfrm>
            <a:off x="3509629" y="1967633"/>
            <a:ext cx="2543865" cy="2085433"/>
          </a:xfrm>
          <a:prstGeom prst="rect">
            <a:avLst/>
          </a:prstGeom>
          <a:solidFill>
            <a:schemeClr val="accent2"/>
          </a:solidFill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 Light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240" name="Google Shape;240;p40"/>
          <p:cNvSpPr/>
          <p:nvPr/>
        </p:nvSpPr>
        <p:spPr>
          <a:xfrm>
            <a:off x="3509628" y="4337851"/>
            <a:ext cx="2543865" cy="2085433"/>
          </a:xfrm>
          <a:prstGeom prst="rect">
            <a:avLst/>
          </a:prstGeom>
          <a:solidFill>
            <a:schemeClr val="accent2"/>
          </a:solidFill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 Light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241" name="Google Shape;241;p40"/>
          <p:cNvSpPr/>
          <p:nvPr/>
        </p:nvSpPr>
        <p:spPr>
          <a:xfrm>
            <a:off x="6355709" y="1965287"/>
            <a:ext cx="2543865" cy="2085433"/>
          </a:xfrm>
          <a:prstGeom prst="rect">
            <a:avLst/>
          </a:prstGeom>
          <a:solidFill>
            <a:schemeClr val="accent2"/>
          </a:solidFill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 Light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242" name="Google Shape;242;p40"/>
          <p:cNvSpPr/>
          <p:nvPr/>
        </p:nvSpPr>
        <p:spPr>
          <a:xfrm>
            <a:off x="6355708" y="4335505"/>
            <a:ext cx="2543865" cy="2085433"/>
          </a:xfrm>
          <a:prstGeom prst="rect">
            <a:avLst/>
          </a:prstGeom>
          <a:solidFill>
            <a:schemeClr val="accent2"/>
          </a:solidFill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 Light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243" name="Google Shape;243;p40"/>
          <p:cNvSpPr/>
          <p:nvPr/>
        </p:nvSpPr>
        <p:spPr>
          <a:xfrm>
            <a:off x="9201787" y="1965287"/>
            <a:ext cx="2543865" cy="2085433"/>
          </a:xfrm>
          <a:prstGeom prst="rect">
            <a:avLst/>
          </a:prstGeom>
          <a:solidFill>
            <a:schemeClr val="accent2"/>
          </a:solidFill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 Light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244" name="Google Shape;244;p40"/>
          <p:cNvSpPr/>
          <p:nvPr/>
        </p:nvSpPr>
        <p:spPr>
          <a:xfrm>
            <a:off x="9201786" y="4335505"/>
            <a:ext cx="2543865" cy="2085433"/>
          </a:xfrm>
          <a:prstGeom prst="rect">
            <a:avLst/>
          </a:prstGeom>
          <a:solidFill>
            <a:schemeClr val="accent2"/>
          </a:solidFill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 Light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245" name="Google Shape;245;p40"/>
          <p:cNvSpPr txBox="1"/>
          <p:nvPr>
            <p:ph type="title"/>
          </p:nvPr>
        </p:nvSpPr>
        <p:spPr>
          <a:xfrm>
            <a:off x="1139952" y="512064"/>
            <a:ext cx="9912096" cy="10149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6" name="Google Shape;246;p40"/>
          <p:cNvSpPr txBox="1"/>
          <p:nvPr>
            <p:ph idx="1" type="body"/>
          </p:nvPr>
        </p:nvSpPr>
        <p:spPr>
          <a:xfrm>
            <a:off x="565816" y="1865376"/>
            <a:ext cx="2514600" cy="2084832"/>
          </a:xfrm>
          <a:prstGeom prst="rect">
            <a:avLst/>
          </a:prstGeom>
          <a:solidFill>
            <a:schemeClr val="accent5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149045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7" name="Google Shape;247;p40"/>
          <p:cNvSpPr/>
          <p:nvPr>
            <p:ph idx="2" type="pic"/>
          </p:nvPr>
        </p:nvSpPr>
        <p:spPr>
          <a:xfrm>
            <a:off x="579532" y="1874520"/>
            <a:ext cx="2487168" cy="1280160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8" name="Google Shape;248;p40"/>
          <p:cNvSpPr txBox="1"/>
          <p:nvPr>
            <p:ph idx="3" type="body"/>
          </p:nvPr>
        </p:nvSpPr>
        <p:spPr>
          <a:xfrm>
            <a:off x="580220" y="3584901"/>
            <a:ext cx="2514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9" name="Google Shape;249;p40"/>
          <p:cNvSpPr txBox="1"/>
          <p:nvPr>
            <p:ph idx="4" type="body"/>
          </p:nvPr>
        </p:nvSpPr>
        <p:spPr>
          <a:xfrm>
            <a:off x="565816" y="4242816"/>
            <a:ext cx="2514600" cy="2084832"/>
          </a:xfrm>
          <a:prstGeom prst="rect">
            <a:avLst/>
          </a:prstGeom>
          <a:solidFill>
            <a:schemeClr val="accent5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149045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0" name="Google Shape;250;p40"/>
          <p:cNvSpPr/>
          <p:nvPr>
            <p:ph idx="5" type="pic"/>
          </p:nvPr>
        </p:nvSpPr>
        <p:spPr>
          <a:xfrm>
            <a:off x="579532" y="4242816"/>
            <a:ext cx="2487168" cy="1280160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1" name="Google Shape;251;p40"/>
          <p:cNvSpPr txBox="1"/>
          <p:nvPr>
            <p:ph idx="6" type="body"/>
          </p:nvPr>
        </p:nvSpPr>
        <p:spPr>
          <a:xfrm>
            <a:off x="580220" y="5947269"/>
            <a:ext cx="2514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2" name="Google Shape;252;p40"/>
          <p:cNvSpPr txBox="1"/>
          <p:nvPr>
            <p:ph idx="7" type="body"/>
          </p:nvPr>
        </p:nvSpPr>
        <p:spPr>
          <a:xfrm>
            <a:off x="3419856" y="1865376"/>
            <a:ext cx="2514600" cy="2084832"/>
          </a:xfrm>
          <a:prstGeom prst="rect">
            <a:avLst/>
          </a:prstGeom>
          <a:solidFill>
            <a:schemeClr val="accent5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149045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3" name="Google Shape;253;p40"/>
          <p:cNvSpPr/>
          <p:nvPr>
            <p:ph idx="8" type="pic"/>
          </p:nvPr>
        </p:nvSpPr>
        <p:spPr>
          <a:xfrm>
            <a:off x="3433572" y="1874520"/>
            <a:ext cx="2487168" cy="1280160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4" name="Google Shape;254;p40"/>
          <p:cNvSpPr txBox="1"/>
          <p:nvPr>
            <p:ph idx="9" type="body"/>
          </p:nvPr>
        </p:nvSpPr>
        <p:spPr>
          <a:xfrm>
            <a:off x="3419856" y="3584901"/>
            <a:ext cx="2514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5" name="Google Shape;255;p40"/>
          <p:cNvSpPr txBox="1"/>
          <p:nvPr>
            <p:ph idx="13" type="body"/>
          </p:nvPr>
        </p:nvSpPr>
        <p:spPr>
          <a:xfrm>
            <a:off x="3419856" y="4242816"/>
            <a:ext cx="2514600" cy="2084832"/>
          </a:xfrm>
          <a:prstGeom prst="rect">
            <a:avLst/>
          </a:prstGeom>
          <a:solidFill>
            <a:schemeClr val="accent5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149045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6" name="Google Shape;256;p40"/>
          <p:cNvSpPr/>
          <p:nvPr>
            <p:ph idx="14" type="pic"/>
          </p:nvPr>
        </p:nvSpPr>
        <p:spPr>
          <a:xfrm>
            <a:off x="3433572" y="4242816"/>
            <a:ext cx="2487168" cy="1280160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7" name="Google Shape;257;p40"/>
          <p:cNvSpPr txBox="1"/>
          <p:nvPr>
            <p:ph idx="15" type="body"/>
          </p:nvPr>
        </p:nvSpPr>
        <p:spPr>
          <a:xfrm>
            <a:off x="3419856" y="5947269"/>
            <a:ext cx="2514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8" name="Google Shape;258;p40"/>
          <p:cNvSpPr txBox="1"/>
          <p:nvPr>
            <p:ph idx="16" type="body"/>
          </p:nvPr>
        </p:nvSpPr>
        <p:spPr>
          <a:xfrm>
            <a:off x="6263640" y="1865376"/>
            <a:ext cx="2514600" cy="2084832"/>
          </a:xfrm>
          <a:prstGeom prst="rect">
            <a:avLst/>
          </a:prstGeom>
          <a:solidFill>
            <a:schemeClr val="accent5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149045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9" name="Google Shape;259;p40"/>
          <p:cNvSpPr/>
          <p:nvPr>
            <p:ph idx="17" type="pic"/>
          </p:nvPr>
        </p:nvSpPr>
        <p:spPr>
          <a:xfrm>
            <a:off x="6277356" y="1874520"/>
            <a:ext cx="2487168" cy="1280160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0" name="Google Shape;260;p40"/>
          <p:cNvSpPr txBox="1"/>
          <p:nvPr>
            <p:ph idx="18" type="body"/>
          </p:nvPr>
        </p:nvSpPr>
        <p:spPr>
          <a:xfrm>
            <a:off x="6263640" y="3584901"/>
            <a:ext cx="2514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1" name="Google Shape;261;p40"/>
          <p:cNvSpPr txBox="1"/>
          <p:nvPr>
            <p:ph idx="19" type="body"/>
          </p:nvPr>
        </p:nvSpPr>
        <p:spPr>
          <a:xfrm>
            <a:off x="6263640" y="4242816"/>
            <a:ext cx="2514600" cy="2084832"/>
          </a:xfrm>
          <a:prstGeom prst="rect">
            <a:avLst/>
          </a:prstGeom>
          <a:solidFill>
            <a:schemeClr val="accent5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149045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2" name="Google Shape;262;p40"/>
          <p:cNvSpPr/>
          <p:nvPr>
            <p:ph idx="20" type="pic"/>
          </p:nvPr>
        </p:nvSpPr>
        <p:spPr>
          <a:xfrm>
            <a:off x="6277356" y="4242816"/>
            <a:ext cx="2487168" cy="1280160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3" name="Google Shape;263;p40"/>
          <p:cNvSpPr txBox="1"/>
          <p:nvPr>
            <p:ph idx="21" type="body"/>
          </p:nvPr>
        </p:nvSpPr>
        <p:spPr>
          <a:xfrm>
            <a:off x="6263640" y="5947269"/>
            <a:ext cx="2514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4" name="Google Shape;264;p40"/>
          <p:cNvSpPr txBox="1"/>
          <p:nvPr>
            <p:ph idx="22" type="body"/>
          </p:nvPr>
        </p:nvSpPr>
        <p:spPr>
          <a:xfrm>
            <a:off x="9107424" y="1865376"/>
            <a:ext cx="2514600" cy="2084832"/>
          </a:xfrm>
          <a:prstGeom prst="rect">
            <a:avLst/>
          </a:prstGeom>
          <a:solidFill>
            <a:schemeClr val="accent5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149045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5" name="Google Shape;265;p40"/>
          <p:cNvSpPr/>
          <p:nvPr>
            <p:ph idx="23" type="pic"/>
          </p:nvPr>
        </p:nvSpPr>
        <p:spPr>
          <a:xfrm>
            <a:off x="9121140" y="1874520"/>
            <a:ext cx="2487168" cy="1280160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6" name="Google Shape;266;p40"/>
          <p:cNvSpPr txBox="1"/>
          <p:nvPr>
            <p:ph idx="24" type="body"/>
          </p:nvPr>
        </p:nvSpPr>
        <p:spPr>
          <a:xfrm>
            <a:off x="9107424" y="3584901"/>
            <a:ext cx="2514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7" name="Google Shape;267;p40"/>
          <p:cNvSpPr txBox="1"/>
          <p:nvPr>
            <p:ph idx="25" type="body"/>
          </p:nvPr>
        </p:nvSpPr>
        <p:spPr>
          <a:xfrm>
            <a:off x="9107424" y="4242816"/>
            <a:ext cx="2514600" cy="2084832"/>
          </a:xfrm>
          <a:prstGeom prst="rect">
            <a:avLst/>
          </a:prstGeom>
          <a:solidFill>
            <a:schemeClr val="accent5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149045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8" name="Google Shape;268;p40"/>
          <p:cNvSpPr/>
          <p:nvPr>
            <p:ph idx="26" type="pic"/>
          </p:nvPr>
        </p:nvSpPr>
        <p:spPr>
          <a:xfrm>
            <a:off x="9121140" y="4242816"/>
            <a:ext cx="2487168" cy="1280160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9" name="Google Shape;269;p40"/>
          <p:cNvSpPr txBox="1"/>
          <p:nvPr>
            <p:ph idx="27" type="body"/>
          </p:nvPr>
        </p:nvSpPr>
        <p:spPr>
          <a:xfrm>
            <a:off x="9107424" y="5947269"/>
            <a:ext cx="2514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m x4">
  <p:cSld name="Team x4">
    <p:bg>
      <p:bgPr>
        <a:solidFill>
          <a:schemeClr val="dk2"/>
        </a:solidFill>
      </p:bgPr>
    </p:bg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41"/>
          <p:cNvSpPr txBox="1"/>
          <p:nvPr>
            <p:ph type="title"/>
          </p:nvPr>
        </p:nvSpPr>
        <p:spPr>
          <a:xfrm>
            <a:off x="1139952" y="512064"/>
            <a:ext cx="9912096" cy="10149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entury Gothic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2" name="Google Shape;272;p41"/>
          <p:cNvSpPr/>
          <p:nvPr/>
        </p:nvSpPr>
        <p:spPr>
          <a:xfrm>
            <a:off x="694922" y="2330750"/>
            <a:ext cx="2542032" cy="3200400"/>
          </a:xfrm>
          <a:prstGeom prst="rect">
            <a:avLst/>
          </a:prstGeom>
          <a:solidFill>
            <a:schemeClr val="accent4"/>
          </a:solidFill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 Light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273" name="Google Shape;273;p41"/>
          <p:cNvSpPr/>
          <p:nvPr/>
        </p:nvSpPr>
        <p:spPr>
          <a:xfrm>
            <a:off x="3541000" y="2330750"/>
            <a:ext cx="2542032" cy="3200400"/>
          </a:xfrm>
          <a:prstGeom prst="rect">
            <a:avLst/>
          </a:prstGeom>
          <a:solidFill>
            <a:schemeClr val="accent4"/>
          </a:solidFill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 Light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274" name="Google Shape;274;p41"/>
          <p:cNvSpPr/>
          <p:nvPr/>
        </p:nvSpPr>
        <p:spPr>
          <a:xfrm>
            <a:off x="6387080" y="2328404"/>
            <a:ext cx="2542032" cy="3200400"/>
          </a:xfrm>
          <a:prstGeom prst="rect">
            <a:avLst/>
          </a:prstGeom>
          <a:solidFill>
            <a:schemeClr val="accent4"/>
          </a:solidFill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 Light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275" name="Google Shape;275;p41"/>
          <p:cNvSpPr/>
          <p:nvPr/>
        </p:nvSpPr>
        <p:spPr>
          <a:xfrm>
            <a:off x="9233158" y="2328404"/>
            <a:ext cx="2542032" cy="3200400"/>
          </a:xfrm>
          <a:prstGeom prst="rect">
            <a:avLst/>
          </a:prstGeom>
          <a:solidFill>
            <a:schemeClr val="accent4"/>
          </a:solidFill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 Light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276" name="Google Shape;276;p41"/>
          <p:cNvSpPr txBox="1"/>
          <p:nvPr>
            <p:ph idx="1" type="body"/>
          </p:nvPr>
        </p:nvSpPr>
        <p:spPr>
          <a:xfrm>
            <a:off x="565816" y="2193042"/>
            <a:ext cx="2514600" cy="3200400"/>
          </a:xfrm>
          <a:prstGeom prst="rect">
            <a:avLst/>
          </a:prstGeom>
          <a:solidFill>
            <a:schemeClr val="accent5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2377425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7" name="Google Shape;277;p41"/>
          <p:cNvSpPr/>
          <p:nvPr>
            <p:ph idx="2" type="pic"/>
          </p:nvPr>
        </p:nvSpPr>
        <p:spPr>
          <a:xfrm>
            <a:off x="579532" y="2193042"/>
            <a:ext cx="2487168" cy="2103120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8" name="Google Shape;278;p41"/>
          <p:cNvSpPr txBox="1"/>
          <p:nvPr>
            <p:ph idx="3" type="body"/>
          </p:nvPr>
        </p:nvSpPr>
        <p:spPr>
          <a:xfrm>
            <a:off x="580220" y="4846546"/>
            <a:ext cx="2514600" cy="338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9" name="Google Shape;279;p41"/>
          <p:cNvSpPr txBox="1"/>
          <p:nvPr>
            <p:ph idx="4" type="body"/>
          </p:nvPr>
        </p:nvSpPr>
        <p:spPr>
          <a:xfrm>
            <a:off x="3419856" y="2193042"/>
            <a:ext cx="2514600" cy="3200400"/>
          </a:xfrm>
          <a:prstGeom prst="rect">
            <a:avLst/>
          </a:prstGeom>
          <a:solidFill>
            <a:schemeClr val="accent5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2377425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0" name="Google Shape;280;p41"/>
          <p:cNvSpPr/>
          <p:nvPr>
            <p:ph idx="5" type="pic"/>
          </p:nvPr>
        </p:nvSpPr>
        <p:spPr>
          <a:xfrm>
            <a:off x="3433572" y="2193042"/>
            <a:ext cx="2487168" cy="2103120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1" name="Google Shape;281;p41"/>
          <p:cNvSpPr txBox="1"/>
          <p:nvPr>
            <p:ph idx="6" type="body"/>
          </p:nvPr>
        </p:nvSpPr>
        <p:spPr>
          <a:xfrm>
            <a:off x="3419856" y="4846546"/>
            <a:ext cx="2514600" cy="338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2" name="Google Shape;282;p41"/>
          <p:cNvSpPr txBox="1"/>
          <p:nvPr>
            <p:ph idx="7" type="body"/>
          </p:nvPr>
        </p:nvSpPr>
        <p:spPr>
          <a:xfrm>
            <a:off x="6263640" y="2193042"/>
            <a:ext cx="2514600" cy="3200400"/>
          </a:xfrm>
          <a:prstGeom prst="rect">
            <a:avLst/>
          </a:prstGeom>
          <a:solidFill>
            <a:schemeClr val="accent5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2377425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3" name="Google Shape;283;p41"/>
          <p:cNvSpPr/>
          <p:nvPr>
            <p:ph idx="8" type="pic"/>
          </p:nvPr>
        </p:nvSpPr>
        <p:spPr>
          <a:xfrm>
            <a:off x="6277356" y="2193042"/>
            <a:ext cx="2487168" cy="2103120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4" name="Google Shape;284;p41"/>
          <p:cNvSpPr txBox="1"/>
          <p:nvPr>
            <p:ph idx="9" type="body"/>
          </p:nvPr>
        </p:nvSpPr>
        <p:spPr>
          <a:xfrm>
            <a:off x="6263640" y="4846546"/>
            <a:ext cx="2514600" cy="338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5" name="Google Shape;285;p41"/>
          <p:cNvSpPr txBox="1"/>
          <p:nvPr>
            <p:ph idx="13" type="body"/>
          </p:nvPr>
        </p:nvSpPr>
        <p:spPr>
          <a:xfrm>
            <a:off x="9107424" y="2169547"/>
            <a:ext cx="2514600" cy="3200400"/>
          </a:xfrm>
          <a:prstGeom prst="rect">
            <a:avLst/>
          </a:prstGeom>
          <a:solidFill>
            <a:schemeClr val="accent5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2377425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6" name="Google Shape;286;p41"/>
          <p:cNvSpPr/>
          <p:nvPr>
            <p:ph idx="14" type="pic"/>
          </p:nvPr>
        </p:nvSpPr>
        <p:spPr>
          <a:xfrm>
            <a:off x="9121140" y="2169547"/>
            <a:ext cx="2487168" cy="2103120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7" name="Google Shape;287;p41"/>
          <p:cNvSpPr txBox="1"/>
          <p:nvPr>
            <p:ph idx="15" type="body"/>
          </p:nvPr>
        </p:nvSpPr>
        <p:spPr>
          <a:xfrm>
            <a:off x="9107424" y="4846546"/>
            <a:ext cx="2514600" cy="338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288" name="Google Shape;288;p41"/>
          <p:cNvCxnSpPr/>
          <p:nvPr/>
        </p:nvCxnSpPr>
        <p:spPr>
          <a:xfrm>
            <a:off x="0" y="6535885"/>
            <a:ext cx="838200" cy="0"/>
          </a:xfrm>
          <a:prstGeom prst="straightConnector1">
            <a:avLst/>
          </a:prstGeom>
          <a:noFill/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89" name="Google Shape;289;p41"/>
          <p:cNvCxnSpPr/>
          <p:nvPr/>
        </p:nvCxnSpPr>
        <p:spPr>
          <a:xfrm>
            <a:off x="1205025" y="6535885"/>
            <a:ext cx="4160520" cy="0"/>
          </a:xfrm>
          <a:prstGeom prst="straightConnector1">
            <a:avLst/>
          </a:prstGeom>
          <a:noFill/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90" name="Google Shape;290;p41"/>
          <p:cNvCxnSpPr/>
          <p:nvPr/>
        </p:nvCxnSpPr>
        <p:spPr>
          <a:xfrm>
            <a:off x="6802120" y="6528812"/>
            <a:ext cx="3840480" cy="0"/>
          </a:xfrm>
          <a:prstGeom prst="straightConnector1">
            <a:avLst/>
          </a:prstGeom>
          <a:noFill/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91" name="Google Shape;291;p41"/>
          <p:cNvCxnSpPr/>
          <p:nvPr/>
        </p:nvCxnSpPr>
        <p:spPr>
          <a:xfrm>
            <a:off x="11276341" y="6528816"/>
            <a:ext cx="914400" cy="0"/>
          </a:xfrm>
          <a:prstGeom prst="straightConnector1">
            <a:avLst/>
          </a:prstGeom>
          <a:noFill/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92" name="Google Shape;292;p41"/>
          <p:cNvSpPr txBox="1"/>
          <p:nvPr>
            <p:ph idx="12" type="sldNum"/>
          </p:nvPr>
        </p:nvSpPr>
        <p:spPr>
          <a:xfrm>
            <a:off x="838200" y="6400904"/>
            <a:ext cx="365760" cy="2468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b="0" i="0" sz="10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b="0" i="0" sz="10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b="0" i="0" sz="10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b="0" i="0" sz="10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b="0" i="0" sz="10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b="0" i="0" sz="10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b="0" i="0" sz="10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b="0" i="0" sz="10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entury Gothic"/>
              <a:buNone/>
              <a:defRPr b="0" i="0" sz="10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93" name="Google Shape;293;p41"/>
          <p:cNvSpPr txBox="1"/>
          <p:nvPr>
            <p:ph idx="11" type="ftr"/>
          </p:nvPr>
        </p:nvSpPr>
        <p:spPr>
          <a:xfrm>
            <a:off x="5364480" y="6400904"/>
            <a:ext cx="1463040" cy="2468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4" name="Google Shape;294;p41"/>
          <p:cNvSpPr txBox="1"/>
          <p:nvPr>
            <p:ph idx="10" type="dt"/>
          </p:nvPr>
        </p:nvSpPr>
        <p:spPr>
          <a:xfrm>
            <a:off x="10629145" y="6400904"/>
            <a:ext cx="640080" cy="2468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43"/>
          <p:cNvSpPr txBox="1"/>
          <p:nvPr>
            <p:ph type="ctrTitle"/>
          </p:nvPr>
        </p:nvSpPr>
        <p:spPr>
          <a:xfrm>
            <a:off x="6416040" y="3429000"/>
            <a:ext cx="4941771" cy="212804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3" name="Google Shape;303;p43"/>
          <p:cNvSpPr txBox="1"/>
          <p:nvPr>
            <p:ph idx="1" type="subTitle"/>
          </p:nvPr>
        </p:nvSpPr>
        <p:spPr>
          <a:xfrm>
            <a:off x="6416041" y="5586890"/>
            <a:ext cx="4941770" cy="3966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pic>
        <p:nvPicPr>
          <p:cNvPr id="304" name="Google Shape;304;p43"/>
          <p:cNvPicPr preferRelativeResize="0"/>
          <p:nvPr/>
        </p:nvPicPr>
        <p:blipFill rotWithShape="1">
          <a:blip r:embed="rId2">
            <a:alphaModFix/>
          </a:blip>
          <a:srcRect b="-1" l="9358" r="0" t="23650"/>
          <a:stretch/>
        </p:blipFill>
        <p:spPr>
          <a:xfrm>
            <a:off x="0" y="0"/>
            <a:ext cx="9488312" cy="50543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roduction" type="secHead">
  <p:cSld name="SECTION_HEADER"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6" name="Google Shape;306;p44"/>
          <p:cNvGrpSpPr/>
          <p:nvPr/>
        </p:nvGrpSpPr>
        <p:grpSpPr>
          <a:xfrm>
            <a:off x="6953250" y="-25401"/>
            <a:ext cx="5238750" cy="6902451"/>
            <a:chOff x="6953250" y="-25401"/>
            <a:chExt cx="5238750" cy="6902451"/>
          </a:xfrm>
        </p:grpSpPr>
        <p:cxnSp>
          <p:nvCxnSpPr>
            <p:cNvPr id="307" name="Google Shape;307;p44"/>
            <p:cNvCxnSpPr/>
            <p:nvPr/>
          </p:nvCxnSpPr>
          <p:spPr>
            <a:xfrm>
              <a:off x="9096375" y="1497012"/>
              <a:ext cx="3095625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08" name="Google Shape;308;p44"/>
            <p:cNvCxnSpPr/>
            <p:nvPr/>
          </p:nvCxnSpPr>
          <p:spPr>
            <a:xfrm flipH="1">
              <a:off x="6953250" y="-25401"/>
              <a:ext cx="3790950" cy="6902451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309" name="Google Shape;309;p44"/>
          <p:cNvSpPr txBox="1"/>
          <p:nvPr>
            <p:ph type="title"/>
          </p:nvPr>
        </p:nvSpPr>
        <p:spPr>
          <a:xfrm>
            <a:off x="1362075" y="612949"/>
            <a:ext cx="5111750" cy="22636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0" name="Google Shape;310;p44"/>
          <p:cNvSpPr txBox="1"/>
          <p:nvPr>
            <p:ph idx="1" type="body"/>
          </p:nvPr>
        </p:nvSpPr>
        <p:spPr>
          <a:xfrm>
            <a:off x="1362075" y="3660774"/>
            <a:ext cx="5111750" cy="22636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11" name="Google Shape;311;p44"/>
          <p:cNvSpPr txBox="1"/>
          <p:nvPr>
            <p:ph idx="10" type="dt"/>
          </p:nvPr>
        </p:nvSpPr>
        <p:spPr>
          <a:xfrm>
            <a:off x="838200" y="6356350"/>
            <a:ext cx="1219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2" name="Google Shape;312;p44"/>
          <p:cNvSpPr txBox="1"/>
          <p:nvPr>
            <p:ph idx="11" type="ftr"/>
          </p:nvPr>
        </p:nvSpPr>
        <p:spPr>
          <a:xfrm>
            <a:off x="2463800" y="6356350"/>
            <a:ext cx="3479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3" name="Google Shape;313;p4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 type="obj">
  <p:cSld name="OBJECT">
    <p:bg>
      <p:bgPr>
        <a:solidFill>
          <a:schemeClr val="dk1"/>
        </a:solidFill>
      </p:bgPr>
    </p:bg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5" name="Google Shape;315;p45"/>
          <p:cNvPicPr preferRelativeResize="0"/>
          <p:nvPr/>
        </p:nvPicPr>
        <p:blipFill rotWithShape="1">
          <a:blip r:embed="rId2">
            <a:alphaModFix/>
          </a:blip>
          <a:srcRect b="23070" l="0" r="28340" t="18301"/>
          <a:stretch/>
        </p:blipFill>
        <p:spPr>
          <a:xfrm>
            <a:off x="5488815" y="0"/>
            <a:ext cx="670318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45"/>
          <p:cNvSpPr txBox="1"/>
          <p:nvPr>
            <p:ph type="title"/>
          </p:nvPr>
        </p:nvSpPr>
        <p:spPr>
          <a:xfrm>
            <a:off x="1333500" y="291403"/>
            <a:ext cx="2895600" cy="205460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7" name="Google Shape;317;p45"/>
          <p:cNvSpPr txBox="1"/>
          <p:nvPr>
            <p:ph idx="1" type="body"/>
          </p:nvPr>
        </p:nvSpPr>
        <p:spPr>
          <a:xfrm>
            <a:off x="1333500" y="2924175"/>
            <a:ext cx="2895600" cy="25193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8" name="Google Shape;318;p45"/>
          <p:cNvSpPr txBox="1"/>
          <p:nvPr>
            <p:ph idx="10" type="dt"/>
          </p:nvPr>
        </p:nvSpPr>
        <p:spPr>
          <a:xfrm>
            <a:off x="1333500" y="6356350"/>
            <a:ext cx="98515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9" name="Google Shape;319;p45"/>
          <p:cNvSpPr txBox="1"/>
          <p:nvPr>
            <p:ph idx="11" type="ftr"/>
          </p:nvPr>
        </p:nvSpPr>
        <p:spPr>
          <a:xfrm>
            <a:off x="2669886" y="6356349"/>
            <a:ext cx="248284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0" name="Google Shape;320;p45"/>
          <p:cNvSpPr txBox="1"/>
          <p:nvPr>
            <p:ph idx="12" type="sldNum"/>
          </p:nvPr>
        </p:nvSpPr>
        <p:spPr>
          <a:xfrm>
            <a:off x="5536305" y="6356350"/>
            <a:ext cx="9875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m Slide 4 People">
  <p:cSld name="Team Slide 4 People">
    <p:bg>
      <p:bgPr>
        <a:solidFill>
          <a:schemeClr val="lt1"/>
        </a:solidFill>
      </p:bgPr>
    </p:bg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2" name="Google Shape;322;p46"/>
          <p:cNvGrpSpPr/>
          <p:nvPr/>
        </p:nvGrpSpPr>
        <p:grpSpPr>
          <a:xfrm>
            <a:off x="7334250" y="0"/>
            <a:ext cx="4857750" cy="1724025"/>
            <a:chOff x="7334250" y="0"/>
            <a:chExt cx="4857750" cy="1724025"/>
          </a:xfrm>
        </p:grpSpPr>
        <p:cxnSp>
          <p:nvCxnSpPr>
            <p:cNvPr id="323" name="Google Shape;323;p46"/>
            <p:cNvCxnSpPr/>
            <p:nvPr/>
          </p:nvCxnSpPr>
          <p:spPr>
            <a:xfrm rot="10800000">
              <a:off x="7334250" y="0"/>
              <a:ext cx="4857750" cy="7620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24" name="Google Shape;324;p46"/>
            <p:cNvCxnSpPr/>
            <p:nvPr/>
          </p:nvCxnSpPr>
          <p:spPr>
            <a:xfrm>
              <a:off x="11487150" y="0"/>
              <a:ext cx="704850" cy="1724025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325" name="Google Shape;325;p46"/>
          <p:cNvSpPr txBox="1"/>
          <p:nvPr>
            <p:ph type="title"/>
          </p:nvPr>
        </p:nvSpPr>
        <p:spPr>
          <a:xfrm>
            <a:off x="1228567" y="892177"/>
            <a:ext cx="9577983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6" name="Google Shape;326;p46"/>
          <p:cNvSpPr/>
          <p:nvPr>
            <p:ph idx="2" type="pic"/>
          </p:nvPr>
        </p:nvSpPr>
        <p:spPr>
          <a:xfrm>
            <a:off x="1487181" y="2886074"/>
            <a:ext cx="1845511" cy="184551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327" name="Google Shape;327;p46"/>
          <p:cNvSpPr txBox="1"/>
          <p:nvPr>
            <p:ph idx="1" type="body"/>
          </p:nvPr>
        </p:nvSpPr>
        <p:spPr>
          <a:xfrm>
            <a:off x="1228568" y="5084524"/>
            <a:ext cx="2317707" cy="3430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28" name="Google Shape;328;p46"/>
          <p:cNvSpPr txBox="1"/>
          <p:nvPr>
            <p:ph idx="3" type="body"/>
          </p:nvPr>
        </p:nvSpPr>
        <p:spPr>
          <a:xfrm>
            <a:off x="1487181" y="5464114"/>
            <a:ext cx="1845511" cy="6607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29" name="Google Shape;329;p46"/>
          <p:cNvSpPr/>
          <p:nvPr>
            <p:ph idx="4" type="pic"/>
          </p:nvPr>
        </p:nvSpPr>
        <p:spPr>
          <a:xfrm>
            <a:off x="3836914" y="2886074"/>
            <a:ext cx="1845511" cy="184551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330" name="Google Shape;330;p46"/>
          <p:cNvSpPr txBox="1"/>
          <p:nvPr>
            <p:ph idx="5" type="body"/>
          </p:nvPr>
        </p:nvSpPr>
        <p:spPr>
          <a:xfrm>
            <a:off x="3578300" y="5084524"/>
            <a:ext cx="2330816" cy="3430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31" name="Google Shape;331;p46"/>
          <p:cNvSpPr txBox="1"/>
          <p:nvPr>
            <p:ph idx="6" type="body"/>
          </p:nvPr>
        </p:nvSpPr>
        <p:spPr>
          <a:xfrm>
            <a:off x="3836913" y="5478796"/>
            <a:ext cx="1855949" cy="6607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32" name="Google Shape;332;p46"/>
          <p:cNvSpPr/>
          <p:nvPr>
            <p:ph idx="7" type="pic"/>
          </p:nvPr>
        </p:nvSpPr>
        <p:spPr>
          <a:xfrm>
            <a:off x="6327578" y="2886074"/>
            <a:ext cx="1845511" cy="184551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333" name="Google Shape;333;p46"/>
          <p:cNvSpPr txBox="1"/>
          <p:nvPr>
            <p:ph idx="8" type="body"/>
          </p:nvPr>
        </p:nvSpPr>
        <p:spPr>
          <a:xfrm>
            <a:off x="6068964" y="5084524"/>
            <a:ext cx="2317707" cy="3430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34" name="Google Shape;334;p46"/>
          <p:cNvSpPr txBox="1"/>
          <p:nvPr>
            <p:ph idx="9" type="body"/>
          </p:nvPr>
        </p:nvSpPr>
        <p:spPr>
          <a:xfrm>
            <a:off x="6327577" y="5478796"/>
            <a:ext cx="1845511" cy="6607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35" name="Google Shape;335;p46"/>
          <p:cNvSpPr/>
          <p:nvPr>
            <p:ph idx="13" type="pic"/>
          </p:nvPr>
        </p:nvSpPr>
        <p:spPr>
          <a:xfrm>
            <a:off x="8747458" y="2886074"/>
            <a:ext cx="1845511" cy="184551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336" name="Google Shape;336;p46"/>
          <p:cNvSpPr txBox="1"/>
          <p:nvPr>
            <p:ph idx="14" type="body"/>
          </p:nvPr>
        </p:nvSpPr>
        <p:spPr>
          <a:xfrm>
            <a:off x="8488845" y="5084524"/>
            <a:ext cx="2317706" cy="3430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37" name="Google Shape;337;p46"/>
          <p:cNvSpPr txBox="1"/>
          <p:nvPr>
            <p:ph idx="15" type="body"/>
          </p:nvPr>
        </p:nvSpPr>
        <p:spPr>
          <a:xfrm>
            <a:off x="8747458" y="5464114"/>
            <a:ext cx="1845510" cy="6607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38" name="Google Shape;338;p4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9" name="Google Shape;339;p4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9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0" name="Google Shape;340;p4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7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theme" Target="../theme/theme3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theme" Target="../theme/theme4.xml"/></Relationships>
</file>

<file path=ppt/slideMasters/_rels/slideMaster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9.xml"/><Relationship Id="rId4" Type="http://schemas.openxmlformats.org/officeDocument/2006/relationships/slideLayout" Target="../slideLayouts/slideLayout20.xml"/><Relationship Id="rId5" Type="http://schemas.openxmlformats.org/officeDocument/2006/relationships/theme" Target="../theme/theme5.xml"/></Relationships>
</file>

<file path=ppt/slideMasters/_rels/slideMaster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2.xml"/><Relationship Id="rId3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4.xml"/><Relationship Id="rId5" Type="http://schemas.openxmlformats.org/officeDocument/2006/relationships/theme" Target="../theme/theme6.xml"/></Relationships>
</file>

<file path=ppt/slideMasters/_rels/slideMaster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8.xml"/><Relationship Id="rId5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entury Gothic"/>
              <a:buNone/>
              <a:defRPr b="0" i="0" sz="4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2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12" name="Google Shape;12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13" name="Google Shape;13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/>
        </p:txBody>
      </p:sp>
      <p:sp>
        <p:nvSpPr>
          <p:cNvPr id="14" name="Google Shape;14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5"/>
          <p:cNvSpPr txBox="1"/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33"/>
              <a:buFont typeface="Calibri"/>
              <a:buNone/>
              <a:defRPr b="0" i="0" sz="293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p25"/>
          <p:cNvSpPr txBox="1"/>
          <p:nvPr>
            <p:ph idx="1" type="body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4045" lvl="0" marL="457200" marR="0" rtl="0" algn="l">
              <a:spcBef>
                <a:spcPts val="427"/>
              </a:spcBef>
              <a:spcAft>
                <a:spcPts val="0"/>
              </a:spcAft>
              <a:buClr>
                <a:schemeClr val="dk1"/>
              </a:buClr>
              <a:buSzPts val="2133"/>
              <a:buFont typeface="Arial"/>
              <a:buChar char="•"/>
              <a:defRPr b="0" i="0" sz="213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7154" lvl="1" marL="914400" marR="0" rtl="0" algn="l">
              <a:spcBef>
                <a:spcPts val="373"/>
              </a:spcBef>
              <a:spcAft>
                <a:spcPts val="0"/>
              </a:spcAft>
              <a:buClr>
                <a:schemeClr val="dk1"/>
              </a:buClr>
              <a:buSzPts val="1867"/>
              <a:buFont typeface="Arial"/>
              <a:buChar char="–"/>
              <a:defRPr b="0" i="0" sz="186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3245" lvl="3" marL="18288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Char char="–"/>
              <a:defRPr b="0" i="0" sz="133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3245" lvl="4" marL="22860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Char char="»"/>
              <a:defRPr b="0" i="0" sz="133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3245" lvl="5" marL="27432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Char char="•"/>
              <a:defRPr b="0" i="0" sz="133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3245" lvl="6" marL="32004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Char char="•"/>
              <a:defRPr b="0" i="0" sz="133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3245" lvl="7" marL="36576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Char char="•"/>
              <a:defRPr b="0" i="0" sz="133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3245" lvl="8" marL="4114800" marR="0" rtl="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333"/>
              <a:buFont typeface="Arial"/>
              <a:buChar char="•"/>
              <a:defRPr b="0" i="0" sz="133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25"/>
          <p:cNvSpPr txBox="1"/>
          <p:nvPr>
            <p:ph idx="10" type="dt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25"/>
          <p:cNvSpPr txBox="1"/>
          <p:nvPr>
            <p:ph idx="11" type="ftr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25"/>
          <p:cNvSpPr txBox="1"/>
          <p:nvPr>
            <p:ph idx="12" type="sldNum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000"/>
              <a:buFont typeface="Arial"/>
              <a:buNone/>
              <a:defRPr b="0" i="0" sz="4000" u="none" cap="none" strike="noStrike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3" name="Google Shape;103;p2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4" name="Google Shape;104;p28"/>
          <p:cNvSpPr txBox="1"/>
          <p:nvPr>
            <p:ph idx="10" type="dt"/>
          </p:nvPr>
        </p:nvSpPr>
        <p:spPr>
          <a:xfrm>
            <a:off x="838200" y="6515753"/>
            <a:ext cx="2743200" cy="2057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5" name="Google Shape;105;p28"/>
          <p:cNvSpPr txBox="1"/>
          <p:nvPr>
            <p:ph idx="11" type="ftr"/>
          </p:nvPr>
        </p:nvSpPr>
        <p:spPr>
          <a:xfrm>
            <a:off x="4038600" y="6515753"/>
            <a:ext cx="4114800" cy="2057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6" name="Google Shape;106;p28"/>
          <p:cNvSpPr txBox="1"/>
          <p:nvPr>
            <p:ph idx="12" type="sldNum"/>
          </p:nvPr>
        </p:nvSpPr>
        <p:spPr>
          <a:xfrm>
            <a:off x="8610600" y="6515753"/>
            <a:ext cx="2743200" cy="2057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4" r:id="rId1"/>
    <p:sldLayoutId id="2147483665" r:id="rId2"/>
    <p:sldLayoutId id="2147483666" r:id="rId3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6"/>
        </a:solidFill>
      </p:bgPr>
    </p:bg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2"/>
          <p:cNvSpPr txBox="1"/>
          <p:nvPr>
            <p:ph idx="12" type="sldNum"/>
          </p:nvPr>
        </p:nvSpPr>
        <p:spPr>
          <a:xfrm>
            <a:off x="11194169" y="6217920"/>
            <a:ext cx="4585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9" name="Google Shape;149;p3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5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0" name="Google Shape;150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ate"/>
              <a:buNone/>
              <a:defRPr b="1" i="0" sz="4400" u="none" cap="none" strike="noStrike">
                <a:solidFill>
                  <a:schemeClr val="lt1"/>
                </a:solidFill>
                <a:latin typeface="Mate"/>
                <a:ea typeface="Mate"/>
                <a:cs typeface="Mate"/>
                <a:sym typeface="Mat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51" name="Google Shape;151;p32"/>
          <p:cNvSpPr txBox="1"/>
          <p:nvPr>
            <p:ph idx="11" type="ftr"/>
          </p:nvPr>
        </p:nvSpPr>
        <p:spPr>
          <a:xfrm>
            <a:off x="484632" y="621792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8" r:id="rId1"/>
    <p:sldLayoutId id="2147483669" r:id="rId2"/>
    <p:sldLayoutId id="2147483670" r:id="rId3"/>
    <p:sldLayoutId id="2147483671" r:id="rId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4032">
          <p15:clr>
            <a:srgbClr val="F26B43"/>
          </p15:clr>
        </p15:guide>
        <p15:guide id="2" pos="3840">
          <p15:clr>
            <a:srgbClr val="F26B43"/>
          </p15:clr>
        </p15:guide>
        <p15:guide id="3" pos="5640">
          <p15:clr>
            <a:srgbClr val="F26B43"/>
          </p15:clr>
        </p15:guide>
        <p15:guide id="4" pos="1656">
          <p15:clr>
            <a:srgbClr val="F26B43"/>
          </p15:clr>
        </p15:guide>
        <p15:guide id="5" pos="5208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7"/>
          <p:cNvSpPr txBox="1"/>
          <p:nvPr>
            <p:ph type="title"/>
          </p:nvPr>
        </p:nvSpPr>
        <p:spPr>
          <a:xfrm>
            <a:off x="1139952" y="512064"/>
            <a:ext cx="9912096" cy="10149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  <a:defRPr b="0" i="0" sz="6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17" name="Google Shape;217;p3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/>
        </p:txBody>
      </p:sp>
      <p:sp>
        <p:nvSpPr>
          <p:cNvPr id="218" name="Google Shape;218;p37"/>
          <p:cNvSpPr txBox="1"/>
          <p:nvPr>
            <p:ph idx="10" type="dt"/>
          </p:nvPr>
        </p:nvSpPr>
        <p:spPr>
          <a:xfrm>
            <a:off x="10629145" y="6400904"/>
            <a:ext cx="640080" cy="2468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/>
        </p:txBody>
      </p:sp>
      <p:sp>
        <p:nvSpPr>
          <p:cNvPr id="219" name="Google Shape;219;p37"/>
          <p:cNvSpPr txBox="1"/>
          <p:nvPr>
            <p:ph idx="11" type="ftr"/>
          </p:nvPr>
        </p:nvSpPr>
        <p:spPr>
          <a:xfrm>
            <a:off x="5364480" y="6400904"/>
            <a:ext cx="1463040" cy="2468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/>
        </p:txBody>
      </p:sp>
      <p:sp>
        <p:nvSpPr>
          <p:cNvPr id="220" name="Google Shape;220;p37"/>
          <p:cNvSpPr txBox="1"/>
          <p:nvPr>
            <p:ph idx="12" type="sldNum"/>
          </p:nvPr>
        </p:nvSpPr>
        <p:spPr>
          <a:xfrm>
            <a:off x="838200" y="6400904"/>
            <a:ext cx="365760" cy="2468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221" name="Google Shape;221;p37"/>
          <p:cNvCxnSpPr/>
          <p:nvPr/>
        </p:nvCxnSpPr>
        <p:spPr>
          <a:xfrm>
            <a:off x="0" y="6535885"/>
            <a:ext cx="8382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22" name="Google Shape;222;p37"/>
          <p:cNvCxnSpPr/>
          <p:nvPr/>
        </p:nvCxnSpPr>
        <p:spPr>
          <a:xfrm>
            <a:off x="1205025" y="6535885"/>
            <a:ext cx="416052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23" name="Google Shape;223;p37"/>
          <p:cNvCxnSpPr/>
          <p:nvPr/>
        </p:nvCxnSpPr>
        <p:spPr>
          <a:xfrm>
            <a:off x="6802120" y="6528812"/>
            <a:ext cx="384048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24" name="Google Shape;224;p37"/>
          <p:cNvCxnSpPr/>
          <p:nvPr/>
        </p:nvCxnSpPr>
        <p:spPr>
          <a:xfrm>
            <a:off x="11276341" y="6528816"/>
            <a:ext cx="9144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3" r:id="rId1"/>
    <p:sldLayoutId id="2147483674" r:id="rId2"/>
    <p:sldLayoutId id="2147483675" r:id="rId3"/>
    <p:sldLayoutId id="2147483676" r:id="rId4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42"/>
          <p:cNvSpPr txBox="1"/>
          <p:nvPr>
            <p:ph type="title"/>
          </p:nvPr>
        </p:nvSpPr>
        <p:spPr>
          <a:xfrm>
            <a:off x="838200" y="13430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97" name="Google Shape;297;p4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8" name="Google Shape;298;p4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9" name="Google Shape;299;p4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00" name="Google Shape;300;p4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8" r:id="rId1"/>
    <p:sldLayoutId id="2147483679" r:id="rId2"/>
    <p:sldLayoutId id="2147483680" r:id="rId3"/>
    <p:sldLayoutId id="2147483681" r:id="rId4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Relationship Id="rId4" Type="http://schemas.openxmlformats.org/officeDocument/2006/relationships/image" Target="../media/image7.png"/><Relationship Id="rId5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g"/><Relationship Id="rId4" Type="http://schemas.openxmlformats.org/officeDocument/2006/relationships/image" Target="../media/image23.jpg"/><Relationship Id="rId5" Type="http://schemas.openxmlformats.org/officeDocument/2006/relationships/image" Target="../media/image24.jpg"/><Relationship Id="rId6" Type="http://schemas.openxmlformats.org/officeDocument/2006/relationships/image" Target="../media/image18.png"/><Relationship Id="rId7" Type="http://schemas.openxmlformats.org/officeDocument/2006/relationships/image" Target="../media/image32.jpg"/><Relationship Id="rId8" Type="http://schemas.openxmlformats.org/officeDocument/2006/relationships/image" Target="../media/image1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jpg"/><Relationship Id="rId4" Type="http://schemas.openxmlformats.org/officeDocument/2006/relationships/image" Target="../media/image10.jpg"/><Relationship Id="rId5" Type="http://schemas.openxmlformats.org/officeDocument/2006/relationships/image" Target="../media/image6.jpg"/><Relationship Id="rId6" Type="http://schemas.openxmlformats.org/officeDocument/2006/relationships/image" Target="../media/image16.jpg"/><Relationship Id="rId7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0.jpg"/><Relationship Id="rId4" Type="http://schemas.openxmlformats.org/officeDocument/2006/relationships/image" Target="../media/image21.png"/><Relationship Id="rId5" Type="http://schemas.openxmlformats.org/officeDocument/2006/relationships/image" Target="../media/image31.jpg"/><Relationship Id="rId6" Type="http://schemas.openxmlformats.org/officeDocument/2006/relationships/image" Target="../media/image43.jpg"/><Relationship Id="rId7" Type="http://schemas.openxmlformats.org/officeDocument/2006/relationships/image" Target="../media/image2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Relationship Id="rId4" Type="http://schemas.openxmlformats.org/officeDocument/2006/relationships/image" Target="../media/image61.jpg"/><Relationship Id="rId5" Type="http://schemas.openxmlformats.org/officeDocument/2006/relationships/image" Target="../media/image1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5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6.jpg"/><Relationship Id="rId4" Type="http://schemas.openxmlformats.org/officeDocument/2006/relationships/image" Target="../media/image34.jpg"/><Relationship Id="rId10" Type="http://schemas.openxmlformats.org/officeDocument/2006/relationships/image" Target="../media/image36.jpg"/><Relationship Id="rId9" Type="http://schemas.openxmlformats.org/officeDocument/2006/relationships/image" Target="../media/image64.png"/><Relationship Id="rId5" Type="http://schemas.openxmlformats.org/officeDocument/2006/relationships/image" Target="../media/image27.jpg"/><Relationship Id="rId6" Type="http://schemas.openxmlformats.org/officeDocument/2006/relationships/image" Target="../media/image30.jpg"/><Relationship Id="rId7" Type="http://schemas.openxmlformats.org/officeDocument/2006/relationships/image" Target="../media/image38.jpg"/><Relationship Id="rId8" Type="http://schemas.openxmlformats.org/officeDocument/2006/relationships/image" Target="../media/image29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8.jpg"/><Relationship Id="rId4" Type="http://schemas.openxmlformats.org/officeDocument/2006/relationships/image" Target="../media/image60.jpg"/><Relationship Id="rId5" Type="http://schemas.openxmlformats.org/officeDocument/2006/relationships/image" Target="../media/image62.jpg"/><Relationship Id="rId6" Type="http://schemas.openxmlformats.org/officeDocument/2006/relationships/image" Target="../media/image63.jpg"/><Relationship Id="rId7" Type="http://schemas.openxmlformats.org/officeDocument/2006/relationships/image" Target="../media/image59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3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7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0.jpg"/><Relationship Id="rId4" Type="http://schemas.openxmlformats.org/officeDocument/2006/relationships/image" Target="../media/image41.jpg"/><Relationship Id="rId10" Type="http://schemas.openxmlformats.org/officeDocument/2006/relationships/image" Target="../media/image44.jpg"/><Relationship Id="rId9" Type="http://schemas.openxmlformats.org/officeDocument/2006/relationships/image" Target="../media/image42.jpg"/><Relationship Id="rId5" Type="http://schemas.openxmlformats.org/officeDocument/2006/relationships/image" Target="../media/image35.jpg"/><Relationship Id="rId6" Type="http://schemas.openxmlformats.org/officeDocument/2006/relationships/image" Target="../media/image39.jpg"/><Relationship Id="rId7" Type="http://schemas.openxmlformats.org/officeDocument/2006/relationships/image" Target="../media/image51.png"/><Relationship Id="rId8" Type="http://schemas.openxmlformats.org/officeDocument/2006/relationships/image" Target="../media/image45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5.jpg"/><Relationship Id="rId4" Type="http://schemas.openxmlformats.org/officeDocument/2006/relationships/image" Target="../media/image48.jpg"/><Relationship Id="rId5" Type="http://schemas.openxmlformats.org/officeDocument/2006/relationships/image" Target="../media/image50.jpg"/><Relationship Id="rId6" Type="http://schemas.openxmlformats.org/officeDocument/2006/relationships/image" Target="../media/image49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6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7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3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4.jpg"/><Relationship Id="rId4" Type="http://schemas.openxmlformats.org/officeDocument/2006/relationships/image" Target="../media/image46.jpg"/><Relationship Id="rId5" Type="http://schemas.openxmlformats.org/officeDocument/2006/relationships/image" Target="../media/image47.jpg"/><Relationship Id="rId6" Type="http://schemas.openxmlformats.org/officeDocument/2006/relationships/image" Target="../media/image52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85763"/>
        </a:solidFill>
      </p:bgPr>
    </p:bg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1"/>
          <p:cNvSpPr txBox="1"/>
          <p:nvPr>
            <p:ph type="ctrTitle"/>
          </p:nvPr>
        </p:nvSpPr>
        <p:spPr>
          <a:xfrm>
            <a:off x="1524000" y="2127577"/>
            <a:ext cx="9144000" cy="22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entury Gothic"/>
              <a:buNone/>
            </a:pPr>
            <a:r>
              <a:rPr b="1" lang="en-US">
                <a:solidFill>
                  <a:schemeClr val="lt1"/>
                </a:solidFill>
              </a:rPr>
              <a:t>Different Computer Applications</a:t>
            </a:r>
            <a:br>
              <a:rPr lang="en-US">
                <a:solidFill>
                  <a:schemeClr val="lt1"/>
                </a:solidFill>
              </a:rPr>
            </a:br>
            <a:r>
              <a:rPr lang="en-US" sz="4000">
                <a:solidFill>
                  <a:schemeClr val="accent4"/>
                </a:solidFill>
              </a:rPr>
              <a:t>By </a:t>
            </a:r>
            <a:r>
              <a:rPr b="1" lang="en-US" sz="4000">
                <a:solidFill>
                  <a:schemeClr val="accent4"/>
                </a:solidFill>
              </a:rPr>
              <a:t>Farjan Ahmmed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347" name="Google Shape;347;p1"/>
          <p:cNvSpPr/>
          <p:nvPr/>
        </p:nvSpPr>
        <p:spPr>
          <a:xfrm>
            <a:off x="4792319" y="-608242"/>
            <a:ext cx="2607364" cy="2607364"/>
          </a:xfrm>
          <a:prstGeom prst="diamond">
            <a:avLst/>
          </a:prstGeom>
          <a:noFill/>
          <a:ln cap="flat" cmpd="sng" w="12700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48" name="Google Shape;348;p1"/>
          <p:cNvSpPr/>
          <p:nvPr/>
        </p:nvSpPr>
        <p:spPr>
          <a:xfrm>
            <a:off x="4325258" y="-1770743"/>
            <a:ext cx="3541486" cy="3541486"/>
          </a:xfrm>
          <a:prstGeom prst="diamond">
            <a:avLst/>
          </a:prstGeom>
          <a:noFill/>
          <a:ln cap="flat" cmpd="sng" w="12700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349" name="Google Shape;349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94284" y="4344028"/>
            <a:ext cx="2803432" cy="2803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2"/>
          <p:cNvSpPr txBox="1"/>
          <p:nvPr/>
        </p:nvSpPr>
        <p:spPr>
          <a:xfrm>
            <a:off x="6284225" y="2069150"/>
            <a:ext cx="4892100" cy="2077500"/>
          </a:xfrm>
          <a:prstGeom prst="rect">
            <a:avLst/>
          </a:prstGeom>
          <a:noFill/>
          <a:ln>
            <a:noFill/>
          </a:ln>
          <a:effectLst>
            <a:outerShdw blurRad="44450" algn="ctr" dir="5400000" dist="27940">
              <a:srgbClr val="000000">
                <a:alpha val="31764"/>
              </a:srgbClr>
            </a:outerShdw>
          </a:effectLst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552" u="none" cap="none" strike="noStrike">
                <a:solidFill>
                  <a:srgbClr val="703E78"/>
                </a:solidFill>
                <a:latin typeface="Arial"/>
                <a:ea typeface="Arial"/>
                <a:cs typeface="Arial"/>
                <a:sym typeface="Arial"/>
              </a:rPr>
              <a:t>WORD PROCESSING SOFTWARE AND ITS USE</a:t>
            </a:r>
            <a:endParaRPr/>
          </a:p>
        </p:txBody>
      </p:sp>
      <p:pic>
        <p:nvPicPr>
          <p:cNvPr id="355" name="Google Shape;35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6516" y="888658"/>
            <a:ext cx="5080685" cy="50806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DE9D8"/>
        </a:solidFill>
      </p:bgPr>
    </p:bg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3"/>
          <p:cNvSpPr txBox="1"/>
          <p:nvPr/>
        </p:nvSpPr>
        <p:spPr>
          <a:xfrm>
            <a:off x="5181600" y="2124177"/>
            <a:ext cx="6248400" cy="7509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24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67" u="none" cap="none" strike="noStrike">
                <a:solidFill>
                  <a:srgbClr val="392F2F"/>
                </a:solidFill>
                <a:latin typeface="Arial"/>
                <a:ea typeface="Arial"/>
                <a:cs typeface="Arial"/>
                <a:sym typeface="Arial"/>
              </a:rPr>
              <a:t>Definition of Word Processing Software</a:t>
            </a:r>
            <a:endParaRPr b="0" i="0" sz="2000" u="none" cap="none" strike="noStrike">
              <a:solidFill>
                <a:srgbClr val="392F2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rgbClr val="392F2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1" name="Google Shape;36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914400"/>
            <a:ext cx="5029200" cy="5029200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3"/>
          <p:cNvSpPr txBox="1"/>
          <p:nvPr/>
        </p:nvSpPr>
        <p:spPr>
          <a:xfrm>
            <a:off x="5181600" y="3560468"/>
            <a:ext cx="6248400" cy="6867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392F2F"/>
                </a:solidFill>
                <a:latin typeface="Arial"/>
                <a:ea typeface="Arial"/>
                <a:cs typeface="Arial"/>
                <a:sym typeface="Arial"/>
              </a:rPr>
              <a:t>Word processing software is a kind of software that use to create documents using computer.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2F2F2"/>
        </a:solidFill>
      </p:bgPr>
    </p:bg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4"/>
          <p:cNvSpPr txBox="1"/>
          <p:nvPr/>
        </p:nvSpPr>
        <p:spPr>
          <a:xfrm>
            <a:off x="5092683" y="4380218"/>
            <a:ext cx="1669777" cy="1506393"/>
          </a:xfrm>
          <a:prstGeom prst="rect">
            <a:avLst/>
          </a:prstGeom>
          <a:noFill/>
          <a:ln>
            <a:noFill/>
          </a:ln>
        </p:spPr>
        <p:txBody>
          <a:bodyPr anchorCtr="0" anchor="ctr" bIns="33850" lIns="33850" spcFirstLastPara="1" rIns="33850" wrap="square" tIns="33850">
            <a:noAutofit/>
          </a:bodyPr>
          <a:lstStyle/>
          <a:p>
            <a:pPr indent="0" lvl="0" marL="0" marR="0" rtl="0" algn="ctr">
              <a:lnSpc>
                <a:spcPct val="139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33" u="none" cap="none" strike="noStrike">
                <a:solidFill>
                  <a:srgbClr val="000000"/>
                </a:solidFill>
                <a:latin typeface="Aharoni"/>
                <a:ea typeface="Aharoni"/>
                <a:cs typeface="Aharoni"/>
                <a:sym typeface="Aharoni"/>
              </a:rPr>
              <a:t>Creating Document</a:t>
            </a:r>
            <a:endParaRPr/>
          </a:p>
        </p:txBody>
      </p:sp>
      <p:pic>
        <p:nvPicPr>
          <p:cNvPr id="368" name="Google Shape;36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7699" y="2108200"/>
            <a:ext cx="2434085" cy="243408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69" name="Google Shape;369;p4"/>
          <p:cNvGrpSpPr/>
          <p:nvPr/>
        </p:nvGrpSpPr>
        <p:grpSpPr>
          <a:xfrm>
            <a:off x="728985" y="4359968"/>
            <a:ext cx="2274456" cy="1288689"/>
            <a:chOff x="0" y="-50166"/>
            <a:chExt cx="898551" cy="509112"/>
          </a:xfrm>
        </p:grpSpPr>
        <p:sp>
          <p:nvSpPr>
            <p:cNvPr id="370" name="Google Shape;370;p4"/>
            <p:cNvSpPr/>
            <p:nvPr/>
          </p:nvSpPr>
          <p:spPr>
            <a:xfrm>
              <a:off x="0" y="0"/>
              <a:ext cx="829861" cy="458946"/>
            </a:xfrm>
            <a:custGeom>
              <a:rect b="b" l="l" r="r" t="t"/>
              <a:pathLst>
                <a:path extrusionOk="0" h="458946" w="829861">
                  <a:moveTo>
                    <a:pt x="125310" y="0"/>
                  </a:moveTo>
                  <a:lnTo>
                    <a:pt x="704550" y="0"/>
                  </a:lnTo>
                  <a:cubicBezTo>
                    <a:pt x="773757" y="0"/>
                    <a:pt x="829861" y="56103"/>
                    <a:pt x="829861" y="125310"/>
                  </a:cubicBezTo>
                  <a:lnTo>
                    <a:pt x="829861" y="333635"/>
                  </a:lnTo>
                  <a:cubicBezTo>
                    <a:pt x="829861" y="366870"/>
                    <a:pt x="816658" y="398743"/>
                    <a:pt x="793158" y="422243"/>
                  </a:cubicBezTo>
                  <a:cubicBezTo>
                    <a:pt x="769658" y="445744"/>
                    <a:pt x="737785" y="458946"/>
                    <a:pt x="704550" y="458946"/>
                  </a:cubicBezTo>
                  <a:lnTo>
                    <a:pt x="125310" y="458946"/>
                  </a:lnTo>
                  <a:cubicBezTo>
                    <a:pt x="56103" y="458946"/>
                    <a:pt x="0" y="402842"/>
                    <a:pt x="0" y="333635"/>
                  </a:cubicBezTo>
                  <a:lnTo>
                    <a:pt x="0" y="125310"/>
                  </a:lnTo>
                  <a:cubicBezTo>
                    <a:pt x="0" y="56103"/>
                    <a:pt x="56103" y="0"/>
                    <a:pt x="12531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4"/>
            <p:cNvSpPr txBox="1"/>
            <p:nvPr/>
          </p:nvSpPr>
          <p:spPr>
            <a:xfrm>
              <a:off x="85751" y="-50166"/>
              <a:ext cx="812800" cy="4589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3850" lIns="33850" spcFirstLastPara="1" rIns="33850" wrap="square" tIns="33850">
              <a:noAutofit/>
            </a:bodyPr>
            <a:lstStyle/>
            <a:p>
              <a:pPr indent="0" lvl="0" marL="0" marR="0" rtl="0" algn="ctr">
                <a:lnSpc>
                  <a:spcPct val="13999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333" u="none" cap="none" strike="noStrike">
                  <a:solidFill>
                    <a:srgbClr val="392F2F"/>
                  </a:solidFill>
                  <a:latin typeface="Aharoni"/>
                  <a:ea typeface="Aharoni"/>
                  <a:cs typeface="Aharoni"/>
                  <a:sym typeface="Aharoni"/>
                </a:rPr>
                <a:t>Typing</a:t>
              </a:r>
              <a:endParaRPr/>
            </a:p>
          </p:txBody>
        </p:sp>
      </p:grpSp>
      <p:grpSp>
        <p:nvGrpSpPr>
          <p:cNvPr id="372" name="Google Shape;372;p4"/>
          <p:cNvGrpSpPr/>
          <p:nvPr/>
        </p:nvGrpSpPr>
        <p:grpSpPr>
          <a:xfrm>
            <a:off x="9188558" y="3958733"/>
            <a:ext cx="2057400" cy="2202061"/>
            <a:chOff x="0" y="-57150"/>
            <a:chExt cx="812800" cy="869950"/>
          </a:xfrm>
        </p:grpSpPr>
        <p:sp>
          <p:nvSpPr>
            <p:cNvPr id="373" name="Google Shape;373;p4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127941" y="0"/>
                  </a:moveTo>
                  <a:lnTo>
                    <a:pt x="684859" y="0"/>
                  </a:lnTo>
                  <a:cubicBezTo>
                    <a:pt x="718791" y="0"/>
                    <a:pt x="751333" y="13479"/>
                    <a:pt x="775327" y="37473"/>
                  </a:cubicBezTo>
                  <a:cubicBezTo>
                    <a:pt x="799321" y="61467"/>
                    <a:pt x="812800" y="94009"/>
                    <a:pt x="812800" y="127941"/>
                  </a:cubicBezTo>
                  <a:lnTo>
                    <a:pt x="812800" y="684859"/>
                  </a:lnTo>
                  <a:cubicBezTo>
                    <a:pt x="812800" y="718791"/>
                    <a:pt x="799321" y="751333"/>
                    <a:pt x="775327" y="775327"/>
                  </a:cubicBezTo>
                  <a:cubicBezTo>
                    <a:pt x="751333" y="799321"/>
                    <a:pt x="718791" y="812800"/>
                    <a:pt x="684859" y="812800"/>
                  </a:cubicBezTo>
                  <a:lnTo>
                    <a:pt x="127941" y="812800"/>
                  </a:lnTo>
                  <a:cubicBezTo>
                    <a:pt x="94009" y="812800"/>
                    <a:pt x="61467" y="799321"/>
                    <a:pt x="37473" y="775327"/>
                  </a:cubicBezTo>
                  <a:cubicBezTo>
                    <a:pt x="13479" y="751333"/>
                    <a:pt x="0" y="718791"/>
                    <a:pt x="0" y="684859"/>
                  </a:cubicBezTo>
                  <a:lnTo>
                    <a:pt x="0" y="127941"/>
                  </a:lnTo>
                  <a:cubicBezTo>
                    <a:pt x="0" y="94009"/>
                    <a:pt x="13479" y="61467"/>
                    <a:pt x="37473" y="37473"/>
                  </a:cubicBezTo>
                  <a:cubicBezTo>
                    <a:pt x="61467" y="13479"/>
                    <a:pt x="94009" y="0"/>
                    <a:pt x="127941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4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3850" lIns="33850" spcFirstLastPara="1" rIns="33850" wrap="square" tIns="33850">
              <a:noAutofit/>
            </a:bodyPr>
            <a:lstStyle/>
            <a:p>
              <a:pPr indent="0" lvl="0" marL="0" marR="0" rtl="0" algn="ctr">
                <a:lnSpc>
                  <a:spcPct val="13999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333" u="none" cap="none" strike="noStrike">
                  <a:solidFill>
                    <a:srgbClr val="392F2F"/>
                  </a:solidFill>
                  <a:latin typeface="Aharoni"/>
                  <a:ea typeface="Aharoni"/>
                  <a:cs typeface="Aharoni"/>
                  <a:sym typeface="Aharoni"/>
                </a:rPr>
                <a:t>Editing</a:t>
              </a:r>
              <a:endParaRPr/>
            </a:p>
          </p:txBody>
        </p:sp>
      </p:grpSp>
      <p:sp>
        <p:nvSpPr>
          <p:cNvPr id="375" name="Google Shape;375;p4"/>
          <p:cNvSpPr txBox="1"/>
          <p:nvPr/>
        </p:nvSpPr>
        <p:spPr>
          <a:xfrm>
            <a:off x="2087590" y="596860"/>
            <a:ext cx="8016820" cy="20115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68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rgbClr val="392F2F"/>
                </a:solidFill>
                <a:latin typeface="Arial"/>
                <a:ea typeface="Arial"/>
                <a:cs typeface="Arial"/>
                <a:sym typeface="Arial"/>
              </a:rPr>
              <a:t>Uses Of Word Processing Software </a:t>
            </a:r>
            <a:endParaRPr/>
          </a:p>
          <a:p>
            <a:pPr indent="0" lvl="0" marL="0" marR="0" rtl="0" algn="ctr">
              <a:lnSpc>
                <a:spcPct val="12864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000" u="none" cap="none" strike="noStrike">
              <a:solidFill>
                <a:srgbClr val="392F2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0847" lvl="2" marL="632544" marR="0" rtl="0" algn="ctr">
              <a:lnSpc>
                <a:spcPct val="525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000" u="none" cap="none" strike="noStrike">
              <a:solidFill>
                <a:srgbClr val="392F2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0847" lvl="2" marL="632544" marR="0" rtl="0" algn="ctr">
              <a:lnSpc>
                <a:spcPct val="525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000" u="none" cap="none" strike="noStrike">
              <a:solidFill>
                <a:srgbClr val="392F2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0847" lvl="2" marL="632544" marR="0" rtl="0" algn="ctr">
              <a:lnSpc>
                <a:spcPct val="525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000" u="none" cap="none" strike="noStrike">
              <a:solidFill>
                <a:srgbClr val="392F2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6" name="Google Shape;376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10529" y="2211958"/>
            <a:ext cx="2434085" cy="243408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016048" y="2211957"/>
            <a:ext cx="2434085" cy="24340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5"/>
          <p:cNvSpPr/>
          <p:nvPr/>
        </p:nvSpPr>
        <p:spPr>
          <a:xfrm>
            <a:off x="410487" y="5072504"/>
            <a:ext cx="1946608" cy="761130"/>
          </a:xfrm>
          <a:custGeom>
            <a:rect b="b" l="l" r="r" t="t"/>
            <a:pathLst>
              <a:path extrusionOk="0" h="300693" w="769030">
                <a:moveTo>
                  <a:pt x="135223" y="0"/>
                </a:moveTo>
                <a:lnTo>
                  <a:pt x="633808" y="0"/>
                </a:lnTo>
                <a:cubicBezTo>
                  <a:pt x="669671" y="0"/>
                  <a:pt x="704065" y="14247"/>
                  <a:pt x="729424" y="39606"/>
                </a:cubicBezTo>
                <a:cubicBezTo>
                  <a:pt x="754784" y="64965"/>
                  <a:pt x="769030" y="99359"/>
                  <a:pt x="769030" y="135223"/>
                </a:cubicBezTo>
                <a:lnTo>
                  <a:pt x="769030" y="165471"/>
                </a:lnTo>
                <a:cubicBezTo>
                  <a:pt x="769030" y="201334"/>
                  <a:pt x="754784" y="235728"/>
                  <a:pt x="729424" y="261088"/>
                </a:cubicBezTo>
                <a:cubicBezTo>
                  <a:pt x="704065" y="286447"/>
                  <a:pt x="669671" y="300693"/>
                  <a:pt x="633808" y="300693"/>
                </a:cubicBezTo>
                <a:lnTo>
                  <a:pt x="135223" y="300693"/>
                </a:lnTo>
                <a:cubicBezTo>
                  <a:pt x="99359" y="300693"/>
                  <a:pt x="64965" y="286447"/>
                  <a:pt x="39606" y="261088"/>
                </a:cubicBezTo>
                <a:cubicBezTo>
                  <a:pt x="14247" y="235728"/>
                  <a:pt x="0" y="201334"/>
                  <a:pt x="0" y="165471"/>
                </a:cubicBezTo>
                <a:lnTo>
                  <a:pt x="0" y="135223"/>
                </a:lnTo>
                <a:cubicBezTo>
                  <a:pt x="0" y="99359"/>
                  <a:pt x="14247" y="64965"/>
                  <a:pt x="39606" y="39606"/>
                </a:cubicBezTo>
                <a:cubicBezTo>
                  <a:pt x="64965" y="14247"/>
                  <a:pt x="99359" y="0"/>
                  <a:pt x="135223" y="0"/>
                </a:cubicBezTo>
                <a:close/>
              </a:path>
            </a:pathLst>
          </a:cu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5"/>
          <p:cNvSpPr/>
          <p:nvPr/>
        </p:nvSpPr>
        <p:spPr>
          <a:xfrm>
            <a:off x="8704088" y="587515"/>
            <a:ext cx="3010214" cy="995462"/>
          </a:xfrm>
          <a:custGeom>
            <a:rect b="b" l="l" r="r" t="t"/>
            <a:pathLst>
              <a:path extrusionOk="0" h="393269" w="1189220">
                <a:moveTo>
                  <a:pt x="87444" y="0"/>
                </a:moveTo>
                <a:lnTo>
                  <a:pt x="1101776" y="0"/>
                </a:lnTo>
                <a:cubicBezTo>
                  <a:pt x="1124968" y="0"/>
                  <a:pt x="1147210" y="9213"/>
                  <a:pt x="1163608" y="25612"/>
                </a:cubicBezTo>
                <a:cubicBezTo>
                  <a:pt x="1180007" y="42011"/>
                  <a:pt x="1189220" y="64252"/>
                  <a:pt x="1189220" y="87444"/>
                </a:cubicBezTo>
                <a:lnTo>
                  <a:pt x="1189220" y="305825"/>
                </a:lnTo>
                <a:cubicBezTo>
                  <a:pt x="1189220" y="329017"/>
                  <a:pt x="1180007" y="351258"/>
                  <a:pt x="1163608" y="367657"/>
                </a:cubicBezTo>
                <a:cubicBezTo>
                  <a:pt x="1147210" y="384056"/>
                  <a:pt x="1124968" y="393269"/>
                  <a:pt x="1101776" y="393269"/>
                </a:cubicBezTo>
                <a:lnTo>
                  <a:pt x="87444" y="393269"/>
                </a:lnTo>
                <a:cubicBezTo>
                  <a:pt x="64252" y="393269"/>
                  <a:pt x="42011" y="384056"/>
                  <a:pt x="25612" y="367657"/>
                </a:cubicBezTo>
                <a:cubicBezTo>
                  <a:pt x="9213" y="351258"/>
                  <a:pt x="0" y="329017"/>
                  <a:pt x="0" y="305825"/>
                </a:cubicBezTo>
                <a:lnTo>
                  <a:pt x="0" y="87444"/>
                </a:lnTo>
                <a:cubicBezTo>
                  <a:pt x="0" y="64252"/>
                  <a:pt x="9213" y="42011"/>
                  <a:pt x="25612" y="25612"/>
                </a:cubicBezTo>
                <a:cubicBezTo>
                  <a:pt x="42011" y="9213"/>
                  <a:pt x="64252" y="0"/>
                  <a:pt x="87444" y="0"/>
                </a:cubicBezTo>
                <a:close/>
              </a:path>
            </a:pathLst>
          </a:cu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p5"/>
          <p:cNvSpPr/>
          <p:nvPr/>
        </p:nvSpPr>
        <p:spPr>
          <a:xfrm>
            <a:off x="9282947" y="5011596"/>
            <a:ext cx="2411935" cy="727893"/>
          </a:xfrm>
          <a:custGeom>
            <a:rect b="b" l="l" r="r" t="t"/>
            <a:pathLst>
              <a:path extrusionOk="0" h="287562" w="952863">
                <a:moveTo>
                  <a:pt x="109134" y="0"/>
                </a:moveTo>
                <a:lnTo>
                  <a:pt x="843729" y="0"/>
                </a:lnTo>
                <a:cubicBezTo>
                  <a:pt x="904002" y="0"/>
                  <a:pt x="952863" y="48861"/>
                  <a:pt x="952863" y="109134"/>
                </a:cubicBezTo>
                <a:lnTo>
                  <a:pt x="952863" y="178428"/>
                </a:lnTo>
                <a:cubicBezTo>
                  <a:pt x="952863" y="238701"/>
                  <a:pt x="904002" y="287562"/>
                  <a:pt x="843729" y="287562"/>
                </a:cubicBezTo>
                <a:lnTo>
                  <a:pt x="109134" y="287562"/>
                </a:lnTo>
                <a:cubicBezTo>
                  <a:pt x="48861" y="287562"/>
                  <a:pt x="0" y="238701"/>
                  <a:pt x="0" y="178428"/>
                </a:cubicBezTo>
                <a:lnTo>
                  <a:pt x="0" y="109134"/>
                </a:lnTo>
                <a:cubicBezTo>
                  <a:pt x="0" y="48861"/>
                  <a:pt x="48861" y="0"/>
                  <a:pt x="109134" y="0"/>
                </a:cubicBezTo>
                <a:close/>
              </a:path>
            </a:pathLst>
          </a:cu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5"/>
          <p:cNvSpPr/>
          <p:nvPr/>
        </p:nvSpPr>
        <p:spPr>
          <a:xfrm>
            <a:off x="4377671" y="4932995"/>
            <a:ext cx="1568922" cy="1028700"/>
          </a:xfrm>
          <a:custGeom>
            <a:rect b="b" l="l" r="r" t="t"/>
            <a:pathLst>
              <a:path extrusionOk="0" h="406400" w="619821">
                <a:moveTo>
                  <a:pt x="167775" y="0"/>
                </a:moveTo>
                <a:lnTo>
                  <a:pt x="452046" y="0"/>
                </a:lnTo>
                <a:cubicBezTo>
                  <a:pt x="496543" y="0"/>
                  <a:pt x="539217" y="17676"/>
                  <a:pt x="570681" y="49140"/>
                </a:cubicBezTo>
                <a:cubicBezTo>
                  <a:pt x="602145" y="80604"/>
                  <a:pt x="619821" y="123278"/>
                  <a:pt x="619821" y="167775"/>
                </a:cubicBezTo>
                <a:lnTo>
                  <a:pt x="619821" y="238625"/>
                </a:lnTo>
                <a:cubicBezTo>
                  <a:pt x="619821" y="331285"/>
                  <a:pt x="544706" y="406400"/>
                  <a:pt x="452046" y="406400"/>
                </a:cubicBezTo>
                <a:lnTo>
                  <a:pt x="167775" y="406400"/>
                </a:lnTo>
                <a:cubicBezTo>
                  <a:pt x="75115" y="406400"/>
                  <a:pt x="0" y="331285"/>
                  <a:pt x="0" y="238625"/>
                </a:cubicBezTo>
                <a:lnTo>
                  <a:pt x="0" y="167775"/>
                </a:lnTo>
                <a:cubicBezTo>
                  <a:pt x="0" y="75115"/>
                  <a:pt x="75115" y="0"/>
                  <a:pt x="167775" y="0"/>
                </a:cubicBezTo>
                <a:close/>
              </a:path>
            </a:pathLst>
          </a:cu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5"/>
          <p:cNvSpPr txBox="1"/>
          <p:nvPr/>
        </p:nvSpPr>
        <p:spPr>
          <a:xfrm>
            <a:off x="2187824" y="280474"/>
            <a:ext cx="7517538" cy="10172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22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67" u="none" cap="none" strike="noStrike">
                <a:solidFill>
                  <a:srgbClr val="392F2F"/>
                </a:solidFill>
                <a:latin typeface="Arial"/>
                <a:ea typeface="Arial"/>
                <a:cs typeface="Arial"/>
                <a:sym typeface="Arial"/>
              </a:rPr>
              <a:t>Most Popular Word Processing Software</a:t>
            </a:r>
            <a:endParaRPr/>
          </a:p>
          <a:p>
            <a:pPr indent="-164613" lvl="2" marL="493840" marR="0" rtl="0" algn="ctr">
              <a:lnSpc>
                <a:spcPct val="192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667" u="none" cap="none" strike="noStrike">
              <a:solidFill>
                <a:srgbClr val="392F2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7" name="Google Shape;387;p5"/>
          <p:cNvSpPr txBox="1"/>
          <p:nvPr>
            <p:ph type="title"/>
          </p:nvPr>
        </p:nvSpPr>
        <p:spPr>
          <a:xfrm>
            <a:off x="4790023" y="3184712"/>
            <a:ext cx="2564341" cy="63461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392F2F"/>
              </a:buClr>
              <a:buSzPts val="2067"/>
              <a:buFont typeface="Arial"/>
              <a:buNone/>
            </a:pPr>
            <a:r>
              <a:rPr lang="en-US" sz="2067">
                <a:solidFill>
                  <a:srgbClr val="392F2F"/>
                </a:solidFill>
                <a:latin typeface="Arial"/>
                <a:ea typeface="Arial"/>
                <a:cs typeface="Arial"/>
                <a:sym typeface="Arial"/>
              </a:rPr>
              <a:t>Microsoft Word</a:t>
            </a:r>
            <a:br>
              <a:rPr lang="en-US">
                <a:solidFill>
                  <a:srgbClr val="392F2F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pic>
        <p:nvPicPr>
          <p:cNvPr id="388" name="Google Shape;388;p5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12500" l="0" r="0" t="12500"/>
          <a:stretch/>
        </p:blipFill>
        <p:spPr>
          <a:xfrm>
            <a:off x="4790023" y="1222772"/>
            <a:ext cx="2564341" cy="1923256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Google Shape;389;p5"/>
          <p:cNvSpPr txBox="1"/>
          <p:nvPr/>
        </p:nvSpPr>
        <p:spPr>
          <a:xfrm>
            <a:off x="772061" y="3184712"/>
            <a:ext cx="2564341" cy="634619"/>
          </a:xfrm>
          <a:prstGeom prst="rect">
            <a:avLst/>
          </a:prstGeom>
          <a:noFill/>
          <a:ln>
            <a:noFill/>
          </a:ln>
        </p:spPr>
        <p:txBody>
          <a:bodyPr anchorCtr="0" anchor="b" bIns="30475" lIns="60950" spcFirstLastPara="1" rIns="60950" wrap="square" tIns="30475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92F2F"/>
              </a:buClr>
              <a:buSzPts val="2067"/>
              <a:buFont typeface="Arial"/>
              <a:buNone/>
            </a:pPr>
            <a:r>
              <a:rPr b="1" i="0" lang="en-US" sz="2067" u="none" cap="none" strike="noStrike">
                <a:solidFill>
                  <a:srgbClr val="392F2F"/>
                </a:solidFill>
                <a:latin typeface="Arial"/>
                <a:ea typeface="Arial"/>
                <a:cs typeface="Arial"/>
                <a:sym typeface="Arial"/>
              </a:rPr>
              <a:t>Microsoft XL</a:t>
            </a:r>
            <a:br>
              <a:rPr b="1" i="0" lang="en-US" sz="1333" u="none" cap="none" strike="noStrike">
                <a:solidFill>
                  <a:srgbClr val="392F2F"/>
                </a:solidFill>
                <a:latin typeface="Arial"/>
                <a:ea typeface="Arial"/>
                <a:cs typeface="Arial"/>
                <a:sym typeface="Arial"/>
              </a:rPr>
            </a:br>
            <a:endParaRPr b="1" i="0" sz="1333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0" name="Google Shape;390;p5"/>
          <p:cNvPicPr preferRelativeResize="0"/>
          <p:nvPr/>
        </p:nvPicPr>
        <p:blipFill rotWithShape="1">
          <a:blip r:embed="rId4">
            <a:alphaModFix/>
          </a:blip>
          <a:srcRect b="0" l="12266" r="12267" t="0"/>
          <a:stretch/>
        </p:blipFill>
        <p:spPr>
          <a:xfrm>
            <a:off x="772061" y="1222772"/>
            <a:ext cx="2564341" cy="1923256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5"/>
          <p:cNvSpPr txBox="1"/>
          <p:nvPr/>
        </p:nvSpPr>
        <p:spPr>
          <a:xfrm>
            <a:off x="8924418" y="3162487"/>
            <a:ext cx="2564341" cy="634619"/>
          </a:xfrm>
          <a:prstGeom prst="rect">
            <a:avLst/>
          </a:prstGeom>
          <a:noFill/>
          <a:ln>
            <a:noFill/>
          </a:ln>
        </p:spPr>
        <p:txBody>
          <a:bodyPr anchorCtr="0" anchor="b" bIns="30475" lIns="60950" spcFirstLastPara="1" rIns="60950" wrap="square" tIns="30475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92F2F"/>
              </a:buClr>
              <a:buSzPts val="2067"/>
              <a:buFont typeface="Arial"/>
              <a:buNone/>
            </a:pPr>
            <a:r>
              <a:rPr b="1" i="0" lang="en-US" sz="2067" u="none" cap="none" strike="noStrike">
                <a:solidFill>
                  <a:srgbClr val="392F2F"/>
                </a:solidFill>
                <a:latin typeface="Arial"/>
                <a:ea typeface="Arial"/>
                <a:cs typeface="Arial"/>
                <a:sym typeface="Arial"/>
              </a:rPr>
              <a:t>Google Docs</a:t>
            </a:r>
            <a:br>
              <a:rPr b="1" i="0" lang="en-US" sz="1333" u="none" cap="none" strike="noStrike">
                <a:solidFill>
                  <a:srgbClr val="392F2F"/>
                </a:solidFill>
                <a:latin typeface="Arial"/>
                <a:ea typeface="Arial"/>
                <a:cs typeface="Arial"/>
                <a:sym typeface="Arial"/>
              </a:rPr>
            </a:br>
            <a:endParaRPr b="1" i="0" sz="1333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2" name="Google Shape;392;p5"/>
          <p:cNvPicPr preferRelativeResize="0"/>
          <p:nvPr/>
        </p:nvPicPr>
        <p:blipFill rotWithShape="1">
          <a:blip r:embed="rId5">
            <a:alphaModFix/>
          </a:blip>
          <a:srcRect b="49" l="0" r="0" t="50"/>
          <a:stretch/>
        </p:blipFill>
        <p:spPr>
          <a:xfrm>
            <a:off x="8924418" y="1200547"/>
            <a:ext cx="2564341" cy="1923256"/>
          </a:xfrm>
          <a:prstGeom prst="rect">
            <a:avLst/>
          </a:prstGeom>
          <a:noFill/>
          <a:ln>
            <a:noFill/>
          </a:ln>
        </p:spPr>
      </p:pic>
      <p:sp>
        <p:nvSpPr>
          <p:cNvPr id="393" name="Google Shape;393;p5"/>
          <p:cNvSpPr txBox="1"/>
          <p:nvPr/>
        </p:nvSpPr>
        <p:spPr>
          <a:xfrm>
            <a:off x="4790023" y="6011908"/>
            <a:ext cx="2564341" cy="634619"/>
          </a:xfrm>
          <a:prstGeom prst="rect">
            <a:avLst/>
          </a:prstGeom>
          <a:noFill/>
          <a:ln>
            <a:noFill/>
          </a:ln>
        </p:spPr>
        <p:txBody>
          <a:bodyPr anchorCtr="0" anchor="b" bIns="30475" lIns="60950" spcFirstLastPara="1" rIns="60950" wrap="square" tIns="30475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92F2F"/>
              </a:buClr>
              <a:buSzPts val="2067"/>
              <a:buFont typeface="Arial"/>
              <a:buNone/>
            </a:pPr>
            <a:r>
              <a:rPr b="1" i="0" lang="en-US" sz="2067" u="none" cap="none" strike="noStrike">
                <a:solidFill>
                  <a:srgbClr val="392F2F"/>
                </a:solidFill>
                <a:latin typeface="Arial"/>
                <a:ea typeface="Arial"/>
                <a:cs typeface="Arial"/>
                <a:sym typeface="Arial"/>
              </a:rPr>
              <a:t>WPS Office</a:t>
            </a:r>
            <a:br>
              <a:rPr b="1" i="0" lang="en-US" sz="1333" u="none" cap="none" strike="noStrike">
                <a:solidFill>
                  <a:srgbClr val="392F2F"/>
                </a:solidFill>
                <a:latin typeface="Arial"/>
                <a:ea typeface="Arial"/>
                <a:cs typeface="Arial"/>
                <a:sym typeface="Arial"/>
              </a:rPr>
            </a:br>
            <a:endParaRPr b="1" i="0" sz="1333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4" name="Google Shape;394;p5"/>
          <p:cNvPicPr preferRelativeResize="0"/>
          <p:nvPr/>
        </p:nvPicPr>
        <p:blipFill rotWithShape="1">
          <a:blip r:embed="rId6">
            <a:alphaModFix/>
          </a:blip>
          <a:srcRect b="12500" l="0" r="0" t="12500"/>
          <a:stretch/>
        </p:blipFill>
        <p:spPr>
          <a:xfrm>
            <a:off x="4790023" y="4049968"/>
            <a:ext cx="2564341" cy="1923256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5"/>
          <p:cNvSpPr txBox="1"/>
          <p:nvPr/>
        </p:nvSpPr>
        <p:spPr>
          <a:xfrm>
            <a:off x="737335" y="6028041"/>
            <a:ext cx="2564341" cy="634619"/>
          </a:xfrm>
          <a:prstGeom prst="rect">
            <a:avLst/>
          </a:prstGeom>
          <a:noFill/>
          <a:ln>
            <a:noFill/>
          </a:ln>
        </p:spPr>
        <p:txBody>
          <a:bodyPr anchorCtr="0" anchor="b" bIns="30475" lIns="60950" spcFirstLastPara="1" rIns="60950" wrap="square" tIns="30475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92F2F"/>
              </a:buClr>
              <a:buSzPts val="2067"/>
              <a:buFont typeface="Arial"/>
              <a:buNone/>
            </a:pPr>
            <a:r>
              <a:rPr b="1" i="0" lang="en-US" sz="2067" u="none" cap="none" strike="noStrike">
                <a:solidFill>
                  <a:srgbClr val="392F2F"/>
                </a:solidFill>
                <a:latin typeface="Arial"/>
                <a:ea typeface="Arial"/>
                <a:cs typeface="Arial"/>
                <a:sym typeface="Arial"/>
              </a:rPr>
              <a:t>PowerPoint</a:t>
            </a:r>
            <a:br>
              <a:rPr b="1" i="0" lang="en-US" sz="1333" u="none" cap="none" strike="noStrike">
                <a:solidFill>
                  <a:srgbClr val="392F2F"/>
                </a:solidFill>
                <a:latin typeface="Arial"/>
                <a:ea typeface="Arial"/>
                <a:cs typeface="Arial"/>
                <a:sym typeface="Arial"/>
              </a:rPr>
            </a:br>
            <a:endParaRPr b="1" i="0" sz="1333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6" name="Google Shape;396;p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37335" y="4066101"/>
            <a:ext cx="2564341" cy="1923256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5"/>
          <p:cNvSpPr txBox="1"/>
          <p:nvPr/>
        </p:nvSpPr>
        <p:spPr>
          <a:xfrm>
            <a:off x="8842711" y="6000379"/>
            <a:ext cx="2564341" cy="634619"/>
          </a:xfrm>
          <a:prstGeom prst="rect">
            <a:avLst/>
          </a:prstGeom>
          <a:noFill/>
          <a:ln>
            <a:noFill/>
          </a:ln>
        </p:spPr>
        <p:txBody>
          <a:bodyPr anchorCtr="0" anchor="b" bIns="30475" lIns="60950" spcFirstLastPara="1" rIns="60950" wrap="square" tIns="30475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92F2F"/>
              </a:buClr>
              <a:buSzPts val="2067"/>
              <a:buFont typeface="Arial"/>
              <a:buNone/>
            </a:pPr>
            <a:r>
              <a:rPr b="1" i="0" lang="en-US" sz="2067" u="none" cap="none" strike="noStrike">
                <a:solidFill>
                  <a:srgbClr val="392F2F"/>
                </a:solidFill>
                <a:latin typeface="Arial"/>
                <a:ea typeface="Arial"/>
                <a:cs typeface="Arial"/>
                <a:sym typeface="Arial"/>
              </a:rPr>
              <a:t>Notion</a:t>
            </a:r>
            <a:br>
              <a:rPr b="1" i="0" lang="en-US" sz="1333" u="none" cap="none" strike="noStrike">
                <a:solidFill>
                  <a:srgbClr val="392F2F"/>
                </a:solidFill>
                <a:latin typeface="Arial"/>
                <a:ea typeface="Arial"/>
                <a:cs typeface="Arial"/>
                <a:sym typeface="Arial"/>
              </a:rPr>
            </a:br>
            <a:endParaRPr b="1" i="0" sz="1333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8" name="Google Shape;398;p5"/>
          <p:cNvPicPr preferRelativeResize="0"/>
          <p:nvPr/>
        </p:nvPicPr>
        <p:blipFill rotWithShape="1">
          <a:blip r:embed="rId8">
            <a:alphaModFix/>
          </a:blip>
          <a:srcRect b="15208" l="5063" r="5062" t="17386"/>
          <a:stretch/>
        </p:blipFill>
        <p:spPr>
          <a:xfrm>
            <a:off x="8842711" y="4038439"/>
            <a:ext cx="2564341" cy="19232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6"/>
          <p:cNvSpPr/>
          <p:nvPr/>
        </p:nvSpPr>
        <p:spPr>
          <a:xfrm>
            <a:off x="8552329" y="2079812"/>
            <a:ext cx="3639671" cy="2429435"/>
          </a:xfrm>
          <a:prstGeom prst="rect">
            <a:avLst/>
          </a:prstGeom>
          <a:solidFill>
            <a:srgbClr val="D0A8A3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4" name="Google Shape;404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5446" y="-515471"/>
            <a:ext cx="7373471" cy="7373471"/>
          </a:xfrm>
          <a:prstGeom prst="rect">
            <a:avLst/>
          </a:prstGeom>
          <a:noFill/>
          <a:ln>
            <a:noFill/>
          </a:ln>
        </p:spPr>
      </p:pic>
      <p:sp>
        <p:nvSpPr>
          <p:cNvPr id="405" name="Google Shape;405;p6"/>
          <p:cNvSpPr txBox="1"/>
          <p:nvPr>
            <p:ph idx="1" type="body"/>
          </p:nvPr>
        </p:nvSpPr>
        <p:spPr>
          <a:xfrm>
            <a:off x="8956861" y="2417986"/>
            <a:ext cx="3002056" cy="1696813"/>
          </a:xfrm>
          <a:prstGeom prst="rect">
            <a:avLst/>
          </a:prstGeom>
          <a:noFill/>
          <a:ln cap="flat" cmpd="sng" w="9525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2800"/>
              <a:buNone/>
            </a:pPr>
            <a:r>
              <a:rPr b="1" lang="en-US" sz="28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Spreadsheet Software And It’s Application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7"/>
          <p:cNvSpPr txBox="1"/>
          <p:nvPr>
            <p:ph type="title"/>
          </p:nvPr>
        </p:nvSpPr>
        <p:spPr>
          <a:xfrm>
            <a:off x="5522958" y="2041628"/>
            <a:ext cx="6175283" cy="16405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3A2C7"/>
              </a:buClr>
              <a:buSzPts val="4000"/>
              <a:buFont typeface="Arial"/>
              <a:buNone/>
            </a:pPr>
            <a:r>
              <a:rPr lang="en-US">
                <a:solidFill>
                  <a:srgbClr val="73A2C7"/>
                </a:solidFill>
              </a:rPr>
              <a:t>DEFINITION OF SPREADSHEET SOFTWARE</a:t>
            </a:r>
            <a:endParaRPr/>
          </a:p>
        </p:txBody>
      </p:sp>
      <p:pic>
        <p:nvPicPr>
          <p:cNvPr id="411" name="Google Shape;411;p7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9954" y="999930"/>
            <a:ext cx="4858139" cy="4858139"/>
          </a:xfrm>
          <a:prstGeom prst="rect">
            <a:avLst/>
          </a:prstGeom>
          <a:noFill/>
          <a:ln>
            <a:noFill/>
          </a:ln>
        </p:spPr>
      </p:pic>
      <p:sp>
        <p:nvSpPr>
          <p:cNvPr id="412" name="Google Shape;412;p7"/>
          <p:cNvSpPr txBox="1"/>
          <p:nvPr>
            <p:ph idx="5" type="body"/>
          </p:nvPr>
        </p:nvSpPr>
        <p:spPr>
          <a:xfrm>
            <a:off x="5951464" y="3946798"/>
            <a:ext cx="5318269" cy="125506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29FC0"/>
              </a:buClr>
              <a:buSzPts val="1600"/>
              <a:buNone/>
            </a:pPr>
            <a:r>
              <a:rPr b="1" lang="en-US">
                <a:solidFill>
                  <a:srgbClr val="629FC0"/>
                </a:solidFill>
                <a:latin typeface="Arial"/>
                <a:ea typeface="Arial"/>
                <a:cs typeface="Arial"/>
                <a:sym typeface="Arial"/>
              </a:rPr>
              <a:t>SPREADSHEET SOFTWARE IS A TYPE OF COMPUTER APPLICATION THAT ALLOWS USERS TO CREATE, MANIPULATE, AND ANALYZE NUMERICAL DATA IN A TABULAR FORMAT.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8"/>
          <p:cNvSpPr txBox="1"/>
          <p:nvPr>
            <p:ph type="title"/>
          </p:nvPr>
        </p:nvSpPr>
        <p:spPr>
          <a:xfrm>
            <a:off x="43258" y="390728"/>
            <a:ext cx="4546670" cy="155409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000"/>
              <a:buFont typeface="Arial"/>
              <a:buNone/>
            </a:pPr>
            <a:r>
              <a:rPr lang="en-US"/>
              <a:t>USES OF SPREADSHEET SOFTWARE</a:t>
            </a:r>
            <a:endParaRPr/>
          </a:p>
        </p:txBody>
      </p:sp>
      <p:pic>
        <p:nvPicPr>
          <p:cNvPr id="418" name="Google Shape;418;p8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89752" y="555399"/>
            <a:ext cx="1697455" cy="1697455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8"/>
          <p:cNvSpPr txBox="1"/>
          <p:nvPr>
            <p:ph idx="1" type="body"/>
          </p:nvPr>
        </p:nvSpPr>
        <p:spPr>
          <a:xfrm>
            <a:off x="5624294" y="2310215"/>
            <a:ext cx="2802526" cy="41127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</a:pPr>
            <a:r>
              <a:rPr lang="en-US"/>
              <a:t>FINANCIAL MODELING </a:t>
            </a:r>
            <a:endParaRPr/>
          </a:p>
        </p:txBody>
      </p:sp>
      <p:sp>
        <p:nvSpPr>
          <p:cNvPr id="420" name="Google Shape;420;p8"/>
          <p:cNvSpPr txBox="1"/>
          <p:nvPr>
            <p:ph idx="3" type="body"/>
          </p:nvPr>
        </p:nvSpPr>
        <p:spPr>
          <a:xfrm>
            <a:off x="5794627" y="2685210"/>
            <a:ext cx="2487705" cy="8110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It's widely used in finance for tasks like budgeting, financial forecasting, and creating financial models.</a:t>
            </a:r>
            <a:endParaRPr/>
          </a:p>
        </p:txBody>
      </p:sp>
      <p:pic>
        <p:nvPicPr>
          <p:cNvPr id="421" name="Google Shape;421;p8"/>
          <p:cNvPicPr preferRelativeResize="0"/>
          <p:nvPr>
            <p:ph idx="7" type="pic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89752" y="3628788"/>
            <a:ext cx="1697455" cy="1697455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Google Shape;422;p8"/>
          <p:cNvSpPr txBox="1"/>
          <p:nvPr>
            <p:ph idx="8" type="body"/>
          </p:nvPr>
        </p:nvSpPr>
        <p:spPr>
          <a:xfrm>
            <a:off x="5552579" y="5383604"/>
            <a:ext cx="2936997" cy="41127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85000" lnSpcReduction="1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</a:pPr>
            <a:r>
              <a:rPr lang="en-US"/>
              <a:t>CHARTING AND GRAPHING​</a:t>
            </a:r>
            <a:endParaRPr/>
          </a:p>
        </p:txBody>
      </p:sp>
      <p:sp>
        <p:nvSpPr>
          <p:cNvPr id="423" name="Google Shape;423;p8"/>
          <p:cNvSpPr txBox="1"/>
          <p:nvPr>
            <p:ph idx="9" type="body"/>
          </p:nvPr>
        </p:nvSpPr>
        <p:spPr>
          <a:xfrm>
            <a:off x="5794627" y="5758599"/>
            <a:ext cx="2487705" cy="7228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Excel enables you to create various types of charts and graphs to visualize data trends and patterns.​</a:t>
            </a:r>
            <a:endParaRPr/>
          </a:p>
        </p:txBody>
      </p:sp>
      <p:pic>
        <p:nvPicPr>
          <p:cNvPr id="424" name="Google Shape;424;p8"/>
          <p:cNvPicPr preferRelativeResize="0"/>
          <p:nvPr>
            <p:ph idx="4" type="pic"/>
          </p:nvPr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195904" y="555399"/>
            <a:ext cx="1697455" cy="1697455"/>
          </a:xfrm>
          <a:prstGeom prst="rect">
            <a:avLst/>
          </a:prstGeom>
          <a:noFill/>
          <a:ln>
            <a:noFill/>
          </a:ln>
        </p:spPr>
      </p:pic>
      <p:sp>
        <p:nvSpPr>
          <p:cNvPr id="425" name="Google Shape;425;p8"/>
          <p:cNvSpPr txBox="1"/>
          <p:nvPr>
            <p:ph idx="5" type="body"/>
          </p:nvPr>
        </p:nvSpPr>
        <p:spPr>
          <a:xfrm>
            <a:off x="8800779" y="2309652"/>
            <a:ext cx="2487705" cy="41127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</a:pPr>
            <a:r>
              <a:rPr lang="en-US"/>
              <a:t>DATA ANALYSIS</a:t>
            </a:r>
            <a:endParaRPr/>
          </a:p>
        </p:txBody>
      </p:sp>
      <p:sp>
        <p:nvSpPr>
          <p:cNvPr id="426" name="Google Shape;426;p8"/>
          <p:cNvSpPr txBox="1"/>
          <p:nvPr>
            <p:ph idx="6" type="body"/>
          </p:nvPr>
        </p:nvSpPr>
        <p:spPr>
          <a:xfrm>
            <a:off x="8693202" y="2684647"/>
            <a:ext cx="2620256" cy="8115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You can perform various types of data analysis in Excel, including sorting, filtering, and creating pivot tables to summarize and visualize data.</a:t>
            </a:r>
            <a:endParaRPr/>
          </a:p>
        </p:txBody>
      </p:sp>
      <p:pic>
        <p:nvPicPr>
          <p:cNvPr id="427" name="Google Shape;427;p8"/>
          <p:cNvPicPr preferRelativeResize="0"/>
          <p:nvPr>
            <p:ph idx="13" type="pic"/>
          </p:nvPr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195904" y="3628788"/>
            <a:ext cx="1697455" cy="1697455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p8"/>
          <p:cNvSpPr txBox="1"/>
          <p:nvPr>
            <p:ph idx="14" type="body"/>
          </p:nvPr>
        </p:nvSpPr>
        <p:spPr>
          <a:xfrm>
            <a:off x="8800779" y="5383041"/>
            <a:ext cx="2487705" cy="41127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85000" lnSpcReduction="1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</a:pPr>
            <a:r>
              <a:rPr lang="en-US"/>
              <a:t>BASIC PROGRAMMING</a:t>
            </a:r>
            <a:endParaRPr/>
          </a:p>
        </p:txBody>
      </p:sp>
      <p:sp>
        <p:nvSpPr>
          <p:cNvPr id="429" name="Google Shape;429;p8"/>
          <p:cNvSpPr txBox="1"/>
          <p:nvPr>
            <p:ph idx="15" type="body"/>
          </p:nvPr>
        </p:nvSpPr>
        <p:spPr>
          <a:xfrm>
            <a:off x="8800779" y="5758036"/>
            <a:ext cx="2487705" cy="7228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</a:pP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Excel supports macros and VBA (Visual Basic for Applications) for automating tasks and creating custom functions.</a:t>
            </a:r>
            <a:endParaRPr/>
          </a:p>
        </p:txBody>
      </p:sp>
      <p:pic>
        <p:nvPicPr>
          <p:cNvPr id="430" name="Google Shape;430;p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-64657" y="1992647"/>
            <a:ext cx="4762500" cy="476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9"/>
          <p:cNvSpPr/>
          <p:nvPr/>
        </p:nvSpPr>
        <p:spPr>
          <a:xfrm>
            <a:off x="4610101" y="0"/>
            <a:ext cx="7581899" cy="6858000"/>
          </a:xfrm>
          <a:prstGeom prst="rect">
            <a:avLst/>
          </a:prstGeom>
          <a:solidFill>
            <a:srgbClr val="DEE6E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6" name="Google Shape;436;p9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5561" r="5560" t="0"/>
          <a:stretch/>
        </p:blipFill>
        <p:spPr>
          <a:xfrm>
            <a:off x="6031913" y="671944"/>
            <a:ext cx="2013133" cy="1697455"/>
          </a:xfrm>
          <a:prstGeom prst="rect">
            <a:avLst/>
          </a:prstGeom>
          <a:noFill/>
          <a:ln cap="flat" cmpd="sng" w="9525">
            <a:solidFill>
              <a:srgbClr val="0C0C0C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37" name="Google Shape;437;p9"/>
          <p:cNvSpPr txBox="1"/>
          <p:nvPr>
            <p:ph idx="1" type="body"/>
          </p:nvPr>
        </p:nvSpPr>
        <p:spPr>
          <a:xfrm>
            <a:off x="5794627" y="2426760"/>
            <a:ext cx="2487705" cy="41127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</a:pPr>
            <a:r>
              <a:rPr b="1" lang="en-US"/>
              <a:t>MICROSOFT EXCEL</a:t>
            </a:r>
            <a:endParaRPr/>
          </a:p>
        </p:txBody>
      </p:sp>
      <p:sp>
        <p:nvSpPr>
          <p:cNvPr id="438" name="Google Shape;438;p9"/>
          <p:cNvSpPr txBox="1"/>
          <p:nvPr>
            <p:ph idx="3" type="body"/>
          </p:nvPr>
        </p:nvSpPr>
        <p:spPr>
          <a:xfrm>
            <a:off x="5794627" y="2801755"/>
            <a:ext cx="2487705" cy="4356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</a:pPr>
            <a:r>
              <a:rPr lang="en-US"/>
              <a:t>One of the most popular software for spreadsheet</a:t>
            </a:r>
            <a:endParaRPr/>
          </a:p>
        </p:txBody>
      </p:sp>
      <p:pic>
        <p:nvPicPr>
          <p:cNvPr id="439" name="Google Shape;439;p9"/>
          <p:cNvPicPr preferRelativeResize="0"/>
          <p:nvPr>
            <p:ph idx="4" type="pic"/>
          </p:nvPr>
        </p:nvPicPr>
        <p:blipFill rotWithShape="1">
          <a:blip r:embed="rId4">
            <a:alphaModFix/>
          </a:blip>
          <a:srcRect b="0" l="38272" r="0" t="0"/>
          <a:stretch/>
        </p:blipFill>
        <p:spPr>
          <a:xfrm>
            <a:off x="9038065" y="671944"/>
            <a:ext cx="2013133" cy="1697455"/>
          </a:xfrm>
          <a:prstGeom prst="rect">
            <a:avLst/>
          </a:prstGeom>
          <a:noFill/>
          <a:ln cap="flat" cmpd="sng" w="9525">
            <a:solidFill>
              <a:srgbClr val="0C0C0C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40" name="Google Shape;440;p9"/>
          <p:cNvSpPr txBox="1"/>
          <p:nvPr>
            <p:ph idx="5" type="body"/>
          </p:nvPr>
        </p:nvSpPr>
        <p:spPr>
          <a:xfrm>
            <a:off x="8800779" y="2426197"/>
            <a:ext cx="2487705" cy="41127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</a:pPr>
            <a:r>
              <a:rPr b="1" lang="en-US"/>
              <a:t>APPLE NUMBERS</a:t>
            </a:r>
            <a:endParaRPr/>
          </a:p>
        </p:txBody>
      </p:sp>
      <p:sp>
        <p:nvSpPr>
          <p:cNvPr id="441" name="Google Shape;441;p9"/>
          <p:cNvSpPr txBox="1"/>
          <p:nvPr>
            <p:ph idx="6" type="body"/>
          </p:nvPr>
        </p:nvSpPr>
        <p:spPr>
          <a:xfrm>
            <a:off x="8800779" y="2801192"/>
            <a:ext cx="2487705" cy="6278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</a:pPr>
            <a:r>
              <a:rPr lang="en-US"/>
              <a:t>Numbers is Apple's spreadsheet software.​</a:t>
            </a:r>
            <a:endParaRPr/>
          </a:p>
        </p:txBody>
      </p:sp>
      <p:pic>
        <p:nvPicPr>
          <p:cNvPr id="442" name="Google Shape;442;p9"/>
          <p:cNvPicPr preferRelativeResize="0"/>
          <p:nvPr>
            <p:ph idx="7" type="pic"/>
          </p:nvPr>
        </p:nvPicPr>
        <p:blipFill rotWithShape="1">
          <a:blip r:embed="rId5">
            <a:alphaModFix/>
          </a:blip>
          <a:srcRect b="0" l="20430" r="20431" t="0"/>
          <a:stretch/>
        </p:blipFill>
        <p:spPr>
          <a:xfrm>
            <a:off x="6096000" y="3494315"/>
            <a:ext cx="2013133" cy="1697455"/>
          </a:xfrm>
          <a:prstGeom prst="rect">
            <a:avLst/>
          </a:prstGeom>
          <a:noFill/>
          <a:ln cap="flat" cmpd="sng" w="9525">
            <a:solidFill>
              <a:srgbClr val="0C0C0C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43" name="Google Shape;443;p9"/>
          <p:cNvSpPr txBox="1"/>
          <p:nvPr>
            <p:ph idx="8" type="body"/>
          </p:nvPr>
        </p:nvSpPr>
        <p:spPr>
          <a:xfrm>
            <a:off x="5794627" y="5249132"/>
            <a:ext cx="2487705" cy="41127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</a:pPr>
            <a:r>
              <a:rPr b="1" lang="en-US"/>
              <a:t>GOOGLE SHEETS</a:t>
            </a:r>
            <a:r>
              <a:rPr lang="en-US"/>
              <a:t>​​</a:t>
            </a:r>
            <a:endParaRPr/>
          </a:p>
        </p:txBody>
      </p:sp>
      <p:sp>
        <p:nvSpPr>
          <p:cNvPr id="444" name="Google Shape;444;p9"/>
          <p:cNvSpPr txBox="1"/>
          <p:nvPr>
            <p:ph idx="9" type="body"/>
          </p:nvPr>
        </p:nvSpPr>
        <p:spPr>
          <a:xfrm>
            <a:off x="5794627" y="5624127"/>
            <a:ext cx="2487705" cy="4356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</a:pPr>
            <a:r>
              <a:rPr lang="en-US"/>
              <a:t>Most used spreadsheet software after Google Sheet​</a:t>
            </a:r>
            <a:endParaRPr/>
          </a:p>
        </p:txBody>
      </p:sp>
      <p:pic>
        <p:nvPicPr>
          <p:cNvPr id="445" name="Google Shape;445;p9"/>
          <p:cNvPicPr preferRelativeResize="0"/>
          <p:nvPr>
            <p:ph idx="13" type="pic"/>
          </p:nvPr>
        </p:nvPicPr>
        <p:blipFill rotWithShape="1">
          <a:blip r:embed="rId6">
            <a:alphaModFix/>
          </a:blip>
          <a:srcRect b="7840" l="0" r="0" t="7840"/>
          <a:stretch/>
        </p:blipFill>
        <p:spPr>
          <a:xfrm>
            <a:off x="9038065" y="3494316"/>
            <a:ext cx="2013133" cy="1697455"/>
          </a:xfrm>
          <a:prstGeom prst="rect">
            <a:avLst/>
          </a:prstGeom>
          <a:noFill/>
          <a:ln cap="flat" cmpd="sng" w="9525">
            <a:solidFill>
              <a:srgbClr val="0C0C0C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46" name="Google Shape;446;p9"/>
          <p:cNvSpPr txBox="1"/>
          <p:nvPr>
            <p:ph idx="14" type="body"/>
          </p:nvPr>
        </p:nvSpPr>
        <p:spPr>
          <a:xfrm>
            <a:off x="8800779" y="5248569"/>
            <a:ext cx="2487705" cy="41127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</a:pPr>
            <a:r>
              <a:rPr b="1" lang="en-US"/>
              <a:t>AIRTABLE</a:t>
            </a:r>
            <a:endParaRPr/>
          </a:p>
        </p:txBody>
      </p:sp>
      <p:sp>
        <p:nvSpPr>
          <p:cNvPr id="447" name="Google Shape;447;p9"/>
          <p:cNvSpPr txBox="1"/>
          <p:nvPr>
            <p:ph idx="15" type="body"/>
          </p:nvPr>
        </p:nvSpPr>
        <p:spPr>
          <a:xfrm>
            <a:off x="8433225" y="5623565"/>
            <a:ext cx="3059527" cy="7324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</a:pPr>
            <a:r>
              <a:rPr lang="en-US"/>
              <a:t>Airtable combines the features of a spreadsheet with a database.</a:t>
            </a:r>
            <a:endParaRPr/>
          </a:p>
        </p:txBody>
      </p:sp>
      <p:sp>
        <p:nvSpPr>
          <p:cNvPr id="448" name="Google Shape;448;p9"/>
          <p:cNvSpPr txBox="1"/>
          <p:nvPr>
            <p:ph type="title"/>
          </p:nvPr>
        </p:nvSpPr>
        <p:spPr>
          <a:xfrm>
            <a:off x="-154106" y="285915"/>
            <a:ext cx="4968154" cy="14857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92E3A9"/>
              </a:buClr>
              <a:buSzPts val="3600"/>
              <a:buFont typeface="Arial"/>
              <a:buNone/>
            </a:pPr>
            <a:r>
              <a:rPr lang="en-US" sz="3600">
                <a:solidFill>
                  <a:srgbClr val="92E3A9"/>
                </a:solidFill>
              </a:rPr>
              <a:t>POPULAR SOFTWARE FOR SPREADSHEET</a:t>
            </a:r>
            <a:endParaRPr/>
          </a:p>
        </p:txBody>
      </p:sp>
      <p:pic>
        <p:nvPicPr>
          <p:cNvPr id="449" name="Google Shape;449;p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-51279" y="1920668"/>
            <a:ext cx="4762500" cy="476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5" name="Google Shape;45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97686" y="1064464"/>
            <a:ext cx="1570617" cy="1796820"/>
          </a:xfrm>
          <a:custGeom>
            <a:rect b="b" l="l" r="r" t="t"/>
            <a:pathLst>
              <a:path extrusionOk="0" h="5066346" w="4405503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noFill/>
          <a:ln cap="flat" cmpd="sng" w="9525">
            <a:solidFill>
              <a:srgbClr val="FEE8CF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56" name="Google Shape;456;p10"/>
          <p:cNvSpPr txBox="1"/>
          <p:nvPr>
            <p:ph type="title"/>
          </p:nvPr>
        </p:nvSpPr>
        <p:spPr>
          <a:xfrm>
            <a:off x="1394914" y="2400276"/>
            <a:ext cx="52578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ate"/>
              <a:buNone/>
            </a:pPr>
            <a:r>
              <a:rPr lang="en-US"/>
              <a:t>Graphic Design </a:t>
            </a:r>
            <a:br>
              <a:rPr lang="en-US"/>
            </a:br>
            <a:r>
              <a:rPr lang="en-US"/>
              <a:t>Software</a:t>
            </a:r>
            <a:endParaRPr/>
          </a:p>
        </p:txBody>
      </p:sp>
      <p:pic>
        <p:nvPicPr>
          <p:cNvPr id="457" name="Google Shape;457;p10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0" l="6522" r="6521" t="0"/>
          <a:stretch/>
        </p:blipFill>
        <p:spPr>
          <a:xfrm>
            <a:off x="6742557" y="821836"/>
            <a:ext cx="4405503" cy="5066346"/>
          </a:xfrm>
          <a:prstGeom prst="rect">
            <a:avLst/>
          </a:prstGeom>
          <a:noFill/>
          <a:ln>
            <a:noFill/>
          </a:ln>
        </p:spPr>
      </p:pic>
      <p:pic>
        <p:nvPicPr>
          <p:cNvPr id="458" name="Google Shape;458;p10"/>
          <p:cNvPicPr preferRelativeResize="0"/>
          <p:nvPr/>
        </p:nvPicPr>
        <p:blipFill rotWithShape="1">
          <a:blip r:embed="rId5">
            <a:alphaModFix/>
          </a:blip>
          <a:srcRect b="2555" l="0" r="0" t="2555"/>
          <a:stretch/>
        </p:blipFill>
        <p:spPr>
          <a:xfrm>
            <a:off x="6284315" y="3984454"/>
            <a:ext cx="1570617" cy="1796820"/>
          </a:xfrm>
          <a:custGeom>
            <a:rect b="b" l="l" r="r" t="t"/>
            <a:pathLst>
              <a:path extrusionOk="0" h="5066346" w="4405503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11"/>
          <p:cNvSpPr txBox="1"/>
          <p:nvPr>
            <p:ph type="title"/>
          </p:nvPr>
        </p:nvSpPr>
        <p:spPr>
          <a:xfrm>
            <a:off x="258562" y="2489738"/>
            <a:ext cx="5075438" cy="9392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ate"/>
              <a:buNone/>
            </a:pPr>
            <a:r>
              <a:rPr lang="en-US"/>
              <a:t>Definition of Graphic Design Software.</a:t>
            </a:r>
            <a:endParaRPr/>
          </a:p>
        </p:txBody>
      </p:sp>
      <p:sp>
        <p:nvSpPr>
          <p:cNvPr id="465" name="Google Shape;465;p11"/>
          <p:cNvSpPr txBox="1"/>
          <p:nvPr>
            <p:ph idx="1" type="body"/>
          </p:nvPr>
        </p:nvSpPr>
        <p:spPr>
          <a:xfrm>
            <a:off x="347400" y="4006375"/>
            <a:ext cx="4746900" cy="142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</a:pPr>
            <a:r>
              <a:rPr lang="en-US"/>
              <a:t>Graphic design software refers to computer applications and tools which are designed for creating, editing, and manipulating visual contents as per our desired needs. </a:t>
            </a:r>
            <a:endParaRPr/>
          </a:p>
        </p:txBody>
      </p:sp>
      <p:pic>
        <p:nvPicPr>
          <p:cNvPr id="466" name="Google Shape;466;p11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2997" r="2996" t="0"/>
          <a:stretch/>
        </p:blipFill>
        <p:spPr>
          <a:xfrm>
            <a:off x="5909156" y="236696"/>
            <a:ext cx="6024282" cy="6408334"/>
          </a:xfrm>
          <a:prstGeom prst="rect">
            <a:avLst/>
          </a:prstGeom>
          <a:noFill/>
          <a:ln>
            <a:noFill/>
          </a:ln>
        </p:spPr>
      </p:pic>
      <p:sp>
        <p:nvSpPr>
          <p:cNvPr id="467" name="Google Shape;467;p11"/>
          <p:cNvSpPr/>
          <p:nvPr/>
        </p:nvSpPr>
        <p:spPr>
          <a:xfrm>
            <a:off x="4385529" y="186075"/>
            <a:ext cx="1896941" cy="2171612"/>
          </a:xfrm>
          <a:custGeom>
            <a:rect b="b" l="l" r="r" t="t"/>
            <a:pathLst>
              <a:path extrusionOk="0" h="5032188" w="4398682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cap="flat" cmpd="sng" w="19050">
            <a:solidFill>
              <a:srgbClr val="B3C6E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7D952"/>
              </a:solidFill>
              <a:highlight>
                <a:srgbClr val="446992"/>
              </a:highlight>
              <a:latin typeface="Mate"/>
              <a:ea typeface="Mate"/>
              <a:cs typeface="Mate"/>
              <a:sym typeface="Mate"/>
            </a:endParaRPr>
          </a:p>
        </p:txBody>
      </p:sp>
      <p:sp>
        <p:nvSpPr>
          <p:cNvPr id="468" name="Google Shape;468;p11"/>
          <p:cNvSpPr txBox="1"/>
          <p:nvPr/>
        </p:nvSpPr>
        <p:spPr>
          <a:xfrm>
            <a:off x="11194169" y="6215665"/>
            <a:ext cx="4585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2"/>
          <p:cNvSpPr txBox="1"/>
          <p:nvPr>
            <p:ph type="title"/>
          </p:nvPr>
        </p:nvSpPr>
        <p:spPr>
          <a:xfrm>
            <a:off x="858153" y="1960662"/>
            <a:ext cx="3645066" cy="36297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ate"/>
              <a:buNone/>
            </a:pPr>
            <a:r>
              <a:rPr lang="en-US"/>
              <a:t>Uses Of Graphic Design Software</a:t>
            </a:r>
            <a:br>
              <a:rPr lang="en-US"/>
            </a:br>
            <a:endParaRPr/>
          </a:p>
        </p:txBody>
      </p:sp>
      <p:pic>
        <p:nvPicPr>
          <p:cNvPr id="475" name="Google Shape;475;p12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6799" r="6798" t="0"/>
          <a:stretch/>
        </p:blipFill>
        <p:spPr>
          <a:xfrm>
            <a:off x="4235072" y="436455"/>
            <a:ext cx="1173264" cy="1357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6" name="Google Shape;476;p12"/>
          <p:cNvPicPr preferRelativeResize="0"/>
          <p:nvPr>
            <p:ph idx="7" type="pic"/>
          </p:nvPr>
        </p:nvPicPr>
        <p:blipFill rotWithShape="1">
          <a:blip r:embed="rId4">
            <a:alphaModFix/>
          </a:blip>
          <a:srcRect b="0" l="6799" r="6798" t="0"/>
          <a:stretch/>
        </p:blipFill>
        <p:spPr>
          <a:xfrm>
            <a:off x="4235072" y="2004222"/>
            <a:ext cx="1173264" cy="1357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7" name="Google Shape;477;p12"/>
          <p:cNvPicPr preferRelativeResize="0"/>
          <p:nvPr>
            <p:ph idx="16" type="pic"/>
          </p:nvPr>
        </p:nvPicPr>
        <p:blipFill rotWithShape="1">
          <a:blip r:embed="rId5">
            <a:alphaModFix/>
          </a:blip>
          <a:srcRect b="0" l="6799" r="6798" t="0"/>
          <a:stretch/>
        </p:blipFill>
        <p:spPr>
          <a:xfrm>
            <a:off x="4235072" y="3571991"/>
            <a:ext cx="1173264" cy="1357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8" name="Google Shape;478;p12"/>
          <p:cNvPicPr preferRelativeResize="0"/>
          <p:nvPr>
            <p:ph idx="22" type="pic"/>
          </p:nvPr>
        </p:nvPicPr>
        <p:blipFill rotWithShape="1">
          <a:blip r:embed="rId6">
            <a:alphaModFix/>
          </a:blip>
          <a:srcRect b="0" l="6799" r="6798" t="0"/>
          <a:stretch/>
        </p:blipFill>
        <p:spPr>
          <a:xfrm>
            <a:off x="4235072" y="5153614"/>
            <a:ext cx="1173264" cy="1357920"/>
          </a:xfrm>
          <a:prstGeom prst="rect">
            <a:avLst/>
          </a:prstGeom>
          <a:noFill/>
          <a:ln>
            <a:noFill/>
          </a:ln>
        </p:spPr>
      </p:pic>
      <p:sp>
        <p:nvSpPr>
          <p:cNvPr id="479" name="Google Shape;479;p12"/>
          <p:cNvSpPr txBox="1"/>
          <p:nvPr>
            <p:ph idx="1" type="body"/>
          </p:nvPr>
        </p:nvSpPr>
        <p:spPr>
          <a:xfrm>
            <a:off x="5520210" y="423904"/>
            <a:ext cx="2289842" cy="6265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en-US"/>
              <a:t>Photo Editing</a:t>
            </a:r>
            <a:endParaRPr/>
          </a:p>
        </p:txBody>
      </p:sp>
      <p:sp>
        <p:nvSpPr>
          <p:cNvPr id="480" name="Google Shape;480;p12"/>
          <p:cNvSpPr txBox="1"/>
          <p:nvPr>
            <p:ph idx="3" type="body"/>
          </p:nvPr>
        </p:nvSpPr>
        <p:spPr>
          <a:xfrm>
            <a:off x="5520211" y="1058303"/>
            <a:ext cx="2289842" cy="506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</a:pPr>
            <a:r>
              <a:rPr lang="en-US"/>
              <a:t>Use for cropping, color adjustment, lightening etc.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81" name="Google Shape;481;p12"/>
          <p:cNvSpPr txBox="1"/>
          <p:nvPr>
            <p:ph idx="8" type="body"/>
          </p:nvPr>
        </p:nvSpPr>
        <p:spPr>
          <a:xfrm>
            <a:off x="5520210" y="1997594"/>
            <a:ext cx="2193021" cy="6174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en-US"/>
              <a:t>Web Design</a:t>
            </a:r>
            <a:endParaRPr/>
          </a:p>
        </p:txBody>
      </p:sp>
      <p:sp>
        <p:nvSpPr>
          <p:cNvPr id="482" name="Google Shape;482;p12"/>
          <p:cNvSpPr txBox="1"/>
          <p:nvPr>
            <p:ph idx="9" type="body"/>
          </p:nvPr>
        </p:nvSpPr>
        <p:spPr>
          <a:xfrm>
            <a:off x="5520212" y="2596286"/>
            <a:ext cx="2193021" cy="506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</a:pPr>
            <a:r>
              <a:rPr lang="en-US"/>
              <a:t>Use for designing web for more user friendly look.</a:t>
            </a:r>
            <a:endParaRPr/>
          </a:p>
        </p:txBody>
      </p:sp>
      <p:sp>
        <p:nvSpPr>
          <p:cNvPr id="483" name="Google Shape;483;p12"/>
          <p:cNvSpPr txBox="1"/>
          <p:nvPr>
            <p:ph idx="17" type="body"/>
          </p:nvPr>
        </p:nvSpPr>
        <p:spPr>
          <a:xfrm>
            <a:off x="5520210" y="3614150"/>
            <a:ext cx="2098039" cy="5063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en-US"/>
              <a:t>Logo Design</a:t>
            </a:r>
            <a:endParaRPr/>
          </a:p>
        </p:txBody>
      </p:sp>
      <p:sp>
        <p:nvSpPr>
          <p:cNvPr id="484" name="Google Shape;484;p12"/>
          <p:cNvSpPr txBox="1"/>
          <p:nvPr>
            <p:ph idx="18" type="body"/>
          </p:nvPr>
        </p:nvSpPr>
        <p:spPr>
          <a:xfrm>
            <a:off x="5520211" y="4087954"/>
            <a:ext cx="2098038" cy="506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</a:pPr>
            <a:r>
              <a:rPr lang="en-US"/>
              <a:t>Use for designing logo or icon for a brand or an organization.</a:t>
            </a:r>
            <a:endParaRPr/>
          </a:p>
        </p:txBody>
      </p:sp>
      <p:sp>
        <p:nvSpPr>
          <p:cNvPr id="485" name="Google Shape;485;p12"/>
          <p:cNvSpPr txBox="1"/>
          <p:nvPr>
            <p:ph idx="23" type="body"/>
          </p:nvPr>
        </p:nvSpPr>
        <p:spPr>
          <a:xfrm>
            <a:off x="5520210" y="5190157"/>
            <a:ext cx="2098039" cy="5063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en-US"/>
              <a:t>Design A Product</a:t>
            </a:r>
            <a:endParaRPr/>
          </a:p>
        </p:txBody>
      </p:sp>
      <p:sp>
        <p:nvSpPr>
          <p:cNvPr id="486" name="Google Shape;486;p12"/>
          <p:cNvSpPr txBox="1"/>
          <p:nvPr>
            <p:ph idx="24" type="body"/>
          </p:nvPr>
        </p:nvSpPr>
        <p:spPr>
          <a:xfrm>
            <a:off x="5520211" y="5659547"/>
            <a:ext cx="2098038" cy="506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</a:pPr>
            <a:r>
              <a:rPr lang="en-US"/>
              <a:t>Use for designing any product like t-shirts, mugs, frame, stickers etc.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</a:pPr>
            <a:r>
              <a:t/>
            </a:r>
            <a:endParaRPr/>
          </a:p>
        </p:txBody>
      </p:sp>
      <p:pic>
        <p:nvPicPr>
          <p:cNvPr id="487" name="Google Shape;487;p12"/>
          <p:cNvPicPr preferRelativeResize="0"/>
          <p:nvPr>
            <p:ph idx="4" type="pic"/>
          </p:nvPr>
        </p:nvPicPr>
        <p:blipFill rotWithShape="1">
          <a:blip r:embed="rId7">
            <a:alphaModFix/>
          </a:blip>
          <a:srcRect b="0" l="6799" r="6798" t="0"/>
          <a:stretch/>
        </p:blipFill>
        <p:spPr>
          <a:xfrm>
            <a:off x="8059916" y="436455"/>
            <a:ext cx="1173264" cy="1357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8" name="Google Shape;488;p12"/>
          <p:cNvPicPr preferRelativeResize="0"/>
          <p:nvPr>
            <p:ph idx="13" type="pic"/>
          </p:nvPr>
        </p:nvPicPr>
        <p:blipFill rotWithShape="1">
          <a:blip r:embed="rId8">
            <a:alphaModFix/>
          </a:blip>
          <a:srcRect b="0" l="6799" r="6798" t="0"/>
          <a:stretch/>
        </p:blipFill>
        <p:spPr>
          <a:xfrm>
            <a:off x="8059916" y="2004222"/>
            <a:ext cx="1173264" cy="1357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9" name="Google Shape;489;p12"/>
          <p:cNvPicPr preferRelativeResize="0"/>
          <p:nvPr>
            <p:ph idx="19" type="pic"/>
          </p:nvPr>
        </p:nvPicPr>
        <p:blipFill rotWithShape="1">
          <a:blip r:embed="rId9">
            <a:alphaModFix/>
          </a:blip>
          <a:srcRect b="0" l="6799" r="6798" t="0"/>
          <a:stretch/>
        </p:blipFill>
        <p:spPr>
          <a:xfrm>
            <a:off x="8059916" y="3571991"/>
            <a:ext cx="1173264" cy="1357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0" name="Google Shape;490;p12"/>
          <p:cNvPicPr preferRelativeResize="0"/>
          <p:nvPr>
            <p:ph idx="25" type="pic"/>
          </p:nvPr>
        </p:nvPicPr>
        <p:blipFill rotWithShape="1">
          <a:blip r:embed="rId10">
            <a:alphaModFix/>
          </a:blip>
          <a:srcRect b="0" l="6799" r="6798" t="0"/>
          <a:stretch/>
        </p:blipFill>
        <p:spPr>
          <a:xfrm>
            <a:off x="8059916" y="5153614"/>
            <a:ext cx="1173264" cy="1357920"/>
          </a:xfrm>
          <a:prstGeom prst="rect">
            <a:avLst/>
          </a:prstGeom>
          <a:noFill/>
          <a:ln>
            <a:noFill/>
          </a:ln>
        </p:spPr>
      </p:pic>
      <p:sp>
        <p:nvSpPr>
          <p:cNvPr id="491" name="Google Shape;491;p12"/>
          <p:cNvSpPr txBox="1"/>
          <p:nvPr>
            <p:ph idx="5" type="body"/>
          </p:nvPr>
        </p:nvSpPr>
        <p:spPr>
          <a:xfrm>
            <a:off x="9309889" y="526122"/>
            <a:ext cx="2098039" cy="5063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en-US"/>
              <a:t>Games Design</a:t>
            </a:r>
            <a:endParaRPr/>
          </a:p>
        </p:txBody>
      </p:sp>
      <p:sp>
        <p:nvSpPr>
          <p:cNvPr id="492" name="Google Shape;492;p12"/>
          <p:cNvSpPr txBox="1"/>
          <p:nvPr>
            <p:ph idx="6" type="body"/>
          </p:nvPr>
        </p:nvSpPr>
        <p:spPr>
          <a:xfrm>
            <a:off x="9309891" y="1031406"/>
            <a:ext cx="2098038" cy="506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</a:pPr>
            <a:r>
              <a:rPr lang="en-US"/>
              <a:t>Use for designing a game’s visual.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93" name="Google Shape;493;p12"/>
          <p:cNvSpPr txBox="1"/>
          <p:nvPr>
            <p:ph idx="14" type="body"/>
          </p:nvPr>
        </p:nvSpPr>
        <p:spPr>
          <a:xfrm>
            <a:off x="9309890" y="1906696"/>
            <a:ext cx="2098039" cy="7011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en-US"/>
              <a:t>Post Design</a:t>
            </a:r>
            <a:endParaRPr/>
          </a:p>
        </p:txBody>
      </p:sp>
      <p:sp>
        <p:nvSpPr>
          <p:cNvPr id="494" name="Google Shape;494;p12"/>
          <p:cNvSpPr txBox="1"/>
          <p:nvPr>
            <p:ph idx="15" type="body"/>
          </p:nvPr>
        </p:nvSpPr>
        <p:spPr>
          <a:xfrm>
            <a:off x="9309890" y="2576075"/>
            <a:ext cx="2098038" cy="506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</a:pPr>
            <a:r>
              <a:rPr lang="en-US"/>
              <a:t>Use for designing social media posts.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95" name="Google Shape;495;p12"/>
          <p:cNvSpPr txBox="1"/>
          <p:nvPr>
            <p:ph idx="20" type="body"/>
          </p:nvPr>
        </p:nvSpPr>
        <p:spPr>
          <a:xfrm>
            <a:off x="9309890" y="3585016"/>
            <a:ext cx="2098038" cy="5063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en-US"/>
              <a:t>Architectural Visual</a:t>
            </a:r>
            <a:endParaRPr/>
          </a:p>
        </p:txBody>
      </p:sp>
      <p:sp>
        <p:nvSpPr>
          <p:cNvPr id="496" name="Google Shape;496;p12"/>
          <p:cNvSpPr txBox="1"/>
          <p:nvPr>
            <p:ph idx="21" type="body"/>
          </p:nvPr>
        </p:nvSpPr>
        <p:spPr>
          <a:xfrm>
            <a:off x="9309890" y="4091097"/>
            <a:ext cx="2272509" cy="506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</a:pPr>
            <a:r>
              <a:rPr lang="en-US"/>
              <a:t>Use for designing realistic renderings of buildings and architectural spaces.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97" name="Google Shape;497;p12"/>
          <p:cNvSpPr txBox="1"/>
          <p:nvPr>
            <p:ph idx="26" type="body"/>
          </p:nvPr>
        </p:nvSpPr>
        <p:spPr>
          <a:xfrm>
            <a:off x="9313612" y="5194189"/>
            <a:ext cx="2339149" cy="5063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en-US"/>
              <a:t>Educational Materials</a:t>
            </a:r>
            <a:endParaRPr/>
          </a:p>
        </p:txBody>
      </p:sp>
      <p:sp>
        <p:nvSpPr>
          <p:cNvPr id="498" name="Google Shape;498;p12"/>
          <p:cNvSpPr txBox="1"/>
          <p:nvPr>
            <p:ph idx="27" type="body"/>
          </p:nvPr>
        </p:nvSpPr>
        <p:spPr>
          <a:xfrm>
            <a:off x="9309890" y="5688234"/>
            <a:ext cx="2645890" cy="506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</a:pPr>
            <a:r>
              <a:rPr lang="en-US"/>
              <a:t>Use for creating visuals for textbooks, edu websites, and e-learning platforms.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ate"/>
              <a:buNone/>
            </a:pPr>
            <a:r>
              <a:rPr lang="en-US"/>
              <a:t>Popular Software For Graphic Design</a:t>
            </a:r>
            <a:endParaRPr/>
          </a:p>
        </p:txBody>
      </p:sp>
      <p:pic>
        <p:nvPicPr>
          <p:cNvPr id="505" name="Google Shape;505;p13"/>
          <p:cNvPicPr preferRelativeResize="0"/>
          <p:nvPr>
            <p:ph idx="14" type="pic"/>
          </p:nvPr>
        </p:nvPicPr>
        <p:blipFill rotWithShape="1">
          <a:blip r:embed="rId3">
            <a:alphaModFix/>
          </a:blip>
          <a:srcRect b="0" l="5986" r="5987" t="0"/>
          <a:stretch/>
        </p:blipFill>
        <p:spPr>
          <a:xfrm>
            <a:off x="983282" y="2073439"/>
            <a:ext cx="1621032" cy="184155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pic>
      <p:sp>
        <p:nvSpPr>
          <p:cNvPr id="506" name="Google Shape;506;p13"/>
          <p:cNvSpPr txBox="1"/>
          <p:nvPr>
            <p:ph idx="1" type="body"/>
          </p:nvPr>
        </p:nvSpPr>
        <p:spPr>
          <a:xfrm>
            <a:off x="821770" y="4416566"/>
            <a:ext cx="1877575" cy="3974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en-US"/>
              <a:t>Photoshop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</a:pPr>
            <a:r>
              <a:rPr b="0" lang="en-US" sz="800"/>
              <a:t>Adobe</a:t>
            </a:r>
            <a:endParaRPr/>
          </a:p>
        </p:txBody>
      </p:sp>
      <p:sp>
        <p:nvSpPr>
          <p:cNvPr id="507" name="Google Shape;507;p13"/>
          <p:cNvSpPr txBox="1"/>
          <p:nvPr>
            <p:ph idx="2" type="body"/>
          </p:nvPr>
        </p:nvSpPr>
        <p:spPr>
          <a:xfrm>
            <a:off x="912627" y="5007731"/>
            <a:ext cx="1691687" cy="8111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</a:pPr>
            <a:r>
              <a:rPr lang="en-US"/>
              <a:t>For editing photos or images.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</a:pPr>
            <a:r>
              <a:t/>
            </a:r>
            <a:endParaRPr/>
          </a:p>
        </p:txBody>
      </p:sp>
      <p:pic>
        <p:nvPicPr>
          <p:cNvPr id="508" name="Google Shape;508;p13"/>
          <p:cNvPicPr preferRelativeResize="0"/>
          <p:nvPr>
            <p:ph idx="15" type="pic"/>
          </p:nvPr>
        </p:nvPicPr>
        <p:blipFill rotWithShape="1">
          <a:blip r:embed="rId4">
            <a:alphaModFix/>
          </a:blip>
          <a:srcRect b="0" l="5986" r="5987" t="0"/>
          <a:stretch/>
        </p:blipFill>
        <p:spPr>
          <a:xfrm>
            <a:off x="3109346" y="2073439"/>
            <a:ext cx="1621032" cy="184155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pic>
      <p:sp>
        <p:nvSpPr>
          <p:cNvPr id="509" name="Google Shape;509;p13"/>
          <p:cNvSpPr txBox="1"/>
          <p:nvPr>
            <p:ph idx="3" type="body"/>
          </p:nvPr>
        </p:nvSpPr>
        <p:spPr>
          <a:xfrm>
            <a:off x="2888314" y="4416565"/>
            <a:ext cx="1877575" cy="506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en-US"/>
              <a:t>Figma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</a:pPr>
            <a:r>
              <a:rPr b="0" lang="en-US" sz="800"/>
              <a:t>Figma Inc</a:t>
            </a:r>
            <a:endParaRPr/>
          </a:p>
        </p:txBody>
      </p:sp>
      <p:sp>
        <p:nvSpPr>
          <p:cNvPr id="510" name="Google Shape;510;p13"/>
          <p:cNvSpPr txBox="1"/>
          <p:nvPr>
            <p:ph idx="4" type="body"/>
          </p:nvPr>
        </p:nvSpPr>
        <p:spPr>
          <a:xfrm>
            <a:off x="2979171" y="5007731"/>
            <a:ext cx="1691687" cy="8111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</a:pPr>
            <a:r>
              <a:rPr lang="en-US"/>
              <a:t>For UX design and vector design.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</a:pPr>
            <a:r>
              <a:t/>
            </a:r>
            <a:endParaRPr/>
          </a:p>
        </p:txBody>
      </p:sp>
      <p:pic>
        <p:nvPicPr>
          <p:cNvPr id="511" name="Google Shape;511;p13"/>
          <p:cNvPicPr preferRelativeResize="0"/>
          <p:nvPr>
            <p:ph idx="16" type="pic"/>
          </p:nvPr>
        </p:nvPicPr>
        <p:blipFill rotWithShape="1">
          <a:blip r:embed="rId5">
            <a:alphaModFix/>
          </a:blip>
          <a:srcRect b="0" l="5986" r="5987" t="0"/>
          <a:stretch/>
        </p:blipFill>
        <p:spPr>
          <a:xfrm>
            <a:off x="5235410" y="2073439"/>
            <a:ext cx="1621032" cy="184155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pic>
      <p:sp>
        <p:nvSpPr>
          <p:cNvPr id="512" name="Google Shape;512;p13"/>
          <p:cNvSpPr txBox="1"/>
          <p:nvPr>
            <p:ph idx="5" type="body"/>
          </p:nvPr>
        </p:nvSpPr>
        <p:spPr>
          <a:xfrm>
            <a:off x="5073898" y="4416565"/>
            <a:ext cx="1877575" cy="506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en-US"/>
              <a:t>Illustrator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</a:pPr>
            <a:r>
              <a:rPr b="0" lang="en-US" sz="800"/>
              <a:t>Adobe</a:t>
            </a:r>
            <a:endParaRPr/>
          </a:p>
        </p:txBody>
      </p:sp>
      <p:sp>
        <p:nvSpPr>
          <p:cNvPr id="513" name="Google Shape;513;p13"/>
          <p:cNvSpPr txBox="1"/>
          <p:nvPr>
            <p:ph idx="6" type="body"/>
          </p:nvPr>
        </p:nvSpPr>
        <p:spPr>
          <a:xfrm>
            <a:off x="5164755" y="5007731"/>
            <a:ext cx="1691687" cy="8111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</a:pPr>
            <a:r>
              <a:rPr lang="en-US"/>
              <a:t>For creating vector illustration.</a:t>
            </a:r>
            <a:endParaRPr/>
          </a:p>
        </p:txBody>
      </p:sp>
      <p:pic>
        <p:nvPicPr>
          <p:cNvPr id="514" name="Google Shape;514;p13"/>
          <p:cNvPicPr preferRelativeResize="0"/>
          <p:nvPr>
            <p:ph idx="17" type="pic"/>
          </p:nvPr>
        </p:nvPicPr>
        <p:blipFill rotWithShape="1">
          <a:blip r:embed="rId6">
            <a:alphaModFix/>
          </a:blip>
          <a:srcRect b="0" l="5986" r="5987" t="0"/>
          <a:stretch/>
        </p:blipFill>
        <p:spPr>
          <a:xfrm>
            <a:off x="7361474" y="2073439"/>
            <a:ext cx="1621032" cy="184155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pic>
      <p:sp>
        <p:nvSpPr>
          <p:cNvPr id="515" name="Google Shape;515;p13"/>
          <p:cNvSpPr txBox="1"/>
          <p:nvPr>
            <p:ph idx="7" type="body"/>
          </p:nvPr>
        </p:nvSpPr>
        <p:spPr>
          <a:xfrm>
            <a:off x="7259482" y="4416565"/>
            <a:ext cx="1877575" cy="506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en-US"/>
              <a:t>Canva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</a:pPr>
            <a:r>
              <a:rPr b="0" lang="en-US" sz="800"/>
              <a:t>Canva Inc</a:t>
            </a:r>
            <a:endParaRPr/>
          </a:p>
        </p:txBody>
      </p:sp>
      <p:sp>
        <p:nvSpPr>
          <p:cNvPr id="516" name="Google Shape;516;p13"/>
          <p:cNvSpPr txBox="1"/>
          <p:nvPr>
            <p:ph idx="8" type="body"/>
          </p:nvPr>
        </p:nvSpPr>
        <p:spPr>
          <a:xfrm>
            <a:off x="7350339" y="5007731"/>
            <a:ext cx="1691687" cy="8111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</a:pPr>
            <a:r>
              <a:rPr lang="en-US"/>
              <a:t>For creating posters, banners and social media posts.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</a:pPr>
            <a:r>
              <a:t/>
            </a:r>
            <a:endParaRPr/>
          </a:p>
        </p:txBody>
      </p:sp>
      <p:pic>
        <p:nvPicPr>
          <p:cNvPr id="517" name="Google Shape;517;p13"/>
          <p:cNvPicPr preferRelativeResize="0"/>
          <p:nvPr>
            <p:ph idx="18" type="pic"/>
          </p:nvPr>
        </p:nvPicPr>
        <p:blipFill rotWithShape="1">
          <a:blip r:embed="rId7">
            <a:alphaModFix/>
          </a:blip>
          <a:srcRect b="0" l="5986" r="5987" t="0"/>
          <a:stretch/>
        </p:blipFill>
        <p:spPr>
          <a:xfrm>
            <a:off x="9487536" y="2073439"/>
            <a:ext cx="1621032" cy="184155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pic>
      <p:sp>
        <p:nvSpPr>
          <p:cNvPr id="518" name="Google Shape;518;p13"/>
          <p:cNvSpPr txBox="1"/>
          <p:nvPr>
            <p:ph idx="9" type="body"/>
          </p:nvPr>
        </p:nvSpPr>
        <p:spPr>
          <a:xfrm>
            <a:off x="9445066" y="4416565"/>
            <a:ext cx="1877575" cy="506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en-US"/>
              <a:t>Procreate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</a:pPr>
            <a:r>
              <a:rPr b="0" lang="en-US" sz="800"/>
              <a:t>Savage Interactive</a:t>
            </a:r>
            <a:endParaRPr b="0" sz="800"/>
          </a:p>
        </p:txBody>
      </p:sp>
      <p:sp>
        <p:nvSpPr>
          <p:cNvPr id="519" name="Google Shape;519;p13"/>
          <p:cNvSpPr txBox="1"/>
          <p:nvPr>
            <p:ph idx="13" type="body"/>
          </p:nvPr>
        </p:nvSpPr>
        <p:spPr>
          <a:xfrm>
            <a:off x="9535923" y="5007731"/>
            <a:ext cx="1691687" cy="8111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</a:pPr>
            <a:r>
              <a:rPr lang="en-US"/>
              <a:t>For drawing and arts.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14"/>
          <p:cNvSpPr txBox="1"/>
          <p:nvPr>
            <p:ph type="ctrTitle"/>
          </p:nvPr>
        </p:nvSpPr>
        <p:spPr>
          <a:xfrm>
            <a:off x="1723118" y="2421642"/>
            <a:ext cx="4873800" cy="171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</a:pPr>
            <a:r>
              <a:rPr lang="en-US"/>
              <a:t>Video Editing</a:t>
            </a:r>
            <a:endParaRPr/>
          </a:p>
        </p:txBody>
      </p:sp>
      <p:pic>
        <p:nvPicPr>
          <p:cNvPr id="525" name="Google Shape;525;p14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1098" r="11097" t="0"/>
          <a:stretch/>
        </p:blipFill>
        <p:spPr>
          <a:xfrm>
            <a:off x="7246779" y="812292"/>
            <a:ext cx="3834628" cy="4928616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15"/>
          <p:cNvSpPr txBox="1"/>
          <p:nvPr>
            <p:ph type="title"/>
          </p:nvPr>
        </p:nvSpPr>
        <p:spPr>
          <a:xfrm>
            <a:off x="579124" y="1832398"/>
            <a:ext cx="4464000" cy="105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</a:pPr>
            <a:r>
              <a:rPr lang="en-US"/>
              <a:t>Definition </a:t>
            </a:r>
            <a:endParaRPr/>
          </a:p>
        </p:txBody>
      </p:sp>
      <p:sp>
        <p:nvSpPr>
          <p:cNvPr id="531" name="Google Shape;531;p15"/>
          <p:cNvSpPr txBox="1"/>
          <p:nvPr>
            <p:ph idx="1" type="body"/>
          </p:nvPr>
        </p:nvSpPr>
        <p:spPr>
          <a:xfrm>
            <a:off x="579120" y="3157011"/>
            <a:ext cx="3934071" cy="1323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/>
              <a:t>Video editing is the process of arranging and modifying video clips, audio, and effects to create a cohesive and visually appealing video.</a:t>
            </a:r>
            <a:endParaRPr/>
          </a:p>
        </p:txBody>
      </p:sp>
      <p:pic>
        <p:nvPicPr>
          <p:cNvPr id="532" name="Google Shape;532;p15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22895" y="1635072"/>
            <a:ext cx="3934072" cy="3934072"/>
          </a:xfrm>
          <a:prstGeom prst="ellipse">
            <a:avLst/>
          </a:prstGeom>
          <a:solidFill>
            <a:schemeClr val="accen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16"/>
          <p:cNvSpPr txBox="1"/>
          <p:nvPr>
            <p:ph type="title"/>
          </p:nvPr>
        </p:nvSpPr>
        <p:spPr>
          <a:xfrm>
            <a:off x="-39625" y="163110"/>
            <a:ext cx="12271249" cy="10259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</a:pPr>
            <a:r>
              <a:rPr lang="en-US"/>
              <a:t>Uses Of Video Editing Software</a:t>
            </a:r>
            <a:endParaRPr/>
          </a:p>
        </p:txBody>
      </p:sp>
      <p:sp>
        <p:nvSpPr>
          <p:cNvPr id="538" name="Google Shape;538;p16"/>
          <p:cNvSpPr txBox="1"/>
          <p:nvPr>
            <p:ph idx="1" type="body"/>
          </p:nvPr>
        </p:nvSpPr>
        <p:spPr>
          <a:xfrm>
            <a:off x="565816" y="1865376"/>
            <a:ext cx="2514600" cy="2084832"/>
          </a:xfrm>
          <a:prstGeom prst="rect">
            <a:avLst/>
          </a:prstGeom>
          <a:solidFill>
            <a:schemeClr val="accent5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149045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/>
              <a:t>Use for  cutting out mistakes, long pauses, or irrelevant content.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 sz="800"/>
          </a:p>
        </p:txBody>
      </p:sp>
      <p:pic>
        <p:nvPicPr>
          <p:cNvPr id="539" name="Google Shape;539;p16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13894" l="0" r="0" t="34635"/>
          <a:stretch/>
        </p:blipFill>
        <p:spPr>
          <a:xfrm>
            <a:off x="579532" y="1874520"/>
            <a:ext cx="2487168" cy="1280160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40" name="Google Shape;540;p16"/>
          <p:cNvSpPr txBox="1"/>
          <p:nvPr>
            <p:ph idx="4" type="body"/>
          </p:nvPr>
        </p:nvSpPr>
        <p:spPr>
          <a:xfrm>
            <a:off x="565816" y="4242816"/>
            <a:ext cx="2514600" cy="2084832"/>
          </a:xfrm>
          <a:prstGeom prst="rect">
            <a:avLst/>
          </a:prstGeom>
          <a:solidFill>
            <a:schemeClr val="accent5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149045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/>
              <a:t>Use for the incorporation of visual effects, such as CGI, motion tracking, and more.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541" name="Google Shape;541;p16"/>
          <p:cNvPicPr preferRelativeResize="0"/>
          <p:nvPr>
            <p:ph idx="5" type="pic"/>
          </p:nvPr>
        </p:nvPicPr>
        <p:blipFill rotWithShape="1">
          <a:blip r:embed="rId4">
            <a:alphaModFix/>
          </a:blip>
          <a:srcRect b="9144" l="0" r="0" t="9145"/>
          <a:stretch/>
        </p:blipFill>
        <p:spPr>
          <a:xfrm>
            <a:off x="579532" y="4242816"/>
            <a:ext cx="2487168" cy="1280160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42" name="Google Shape;542;p16"/>
          <p:cNvSpPr txBox="1"/>
          <p:nvPr>
            <p:ph idx="6" type="body"/>
          </p:nvPr>
        </p:nvSpPr>
        <p:spPr>
          <a:xfrm>
            <a:off x="580220" y="6483096"/>
            <a:ext cx="2514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b="1" lang="en-US" sz="1600"/>
              <a:t>VFX</a:t>
            </a:r>
            <a:endParaRPr/>
          </a:p>
        </p:txBody>
      </p:sp>
      <p:sp>
        <p:nvSpPr>
          <p:cNvPr id="543" name="Google Shape;543;p16"/>
          <p:cNvSpPr txBox="1"/>
          <p:nvPr>
            <p:ph idx="7" type="body"/>
          </p:nvPr>
        </p:nvSpPr>
        <p:spPr>
          <a:xfrm>
            <a:off x="3419856" y="1865376"/>
            <a:ext cx="2514600" cy="2084832"/>
          </a:xfrm>
          <a:prstGeom prst="rect">
            <a:avLst/>
          </a:prstGeom>
          <a:solidFill>
            <a:schemeClr val="accent5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149045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/>
              <a:t>It cuts, fades, dissolves, wipes, and more, which help maintain viewer engagement</a:t>
            </a:r>
            <a:r>
              <a:rPr lang="en-US"/>
              <a:t>.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/>
          </a:p>
        </p:txBody>
      </p:sp>
      <p:pic>
        <p:nvPicPr>
          <p:cNvPr id="544" name="Google Shape;544;p16"/>
          <p:cNvPicPr preferRelativeResize="0"/>
          <p:nvPr>
            <p:ph idx="8" type="pic"/>
          </p:nvPr>
        </p:nvPicPr>
        <p:blipFill rotWithShape="1">
          <a:blip r:embed="rId5">
            <a:alphaModFix/>
          </a:blip>
          <a:srcRect b="11365" l="0" r="0" t="11366"/>
          <a:stretch/>
        </p:blipFill>
        <p:spPr>
          <a:xfrm>
            <a:off x="3433572" y="1874520"/>
            <a:ext cx="2487168" cy="1280160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45" name="Google Shape;545;p16"/>
          <p:cNvSpPr txBox="1"/>
          <p:nvPr>
            <p:ph idx="13" type="body"/>
          </p:nvPr>
        </p:nvSpPr>
        <p:spPr>
          <a:xfrm>
            <a:off x="3419856" y="4242816"/>
            <a:ext cx="2514600" cy="2084832"/>
          </a:xfrm>
          <a:prstGeom prst="rect">
            <a:avLst/>
          </a:prstGeom>
          <a:solidFill>
            <a:schemeClr val="accent5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149045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/>
              <a:t>Use for selecting the best shots and arranging them in the desired order to tell a coherent story.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546" name="Google Shape;546;p16"/>
          <p:cNvPicPr preferRelativeResize="0"/>
          <p:nvPr>
            <p:ph idx="14" type="pic"/>
          </p:nvPr>
        </p:nvPicPr>
        <p:blipFill rotWithShape="1">
          <a:blip r:embed="rId6">
            <a:alphaModFix/>
          </a:blip>
          <a:srcRect b="8824" l="0" r="0" t="8824"/>
          <a:stretch/>
        </p:blipFill>
        <p:spPr>
          <a:xfrm>
            <a:off x="3433572" y="4242816"/>
            <a:ext cx="2487168" cy="1280160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47" name="Google Shape;547;p16"/>
          <p:cNvSpPr txBox="1"/>
          <p:nvPr>
            <p:ph idx="15" type="body"/>
          </p:nvPr>
        </p:nvSpPr>
        <p:spPr>
          <a:xfrm>
            <a:off x="3581399" y="6486765"/>
            <a:ext cx="2514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b="1" lang="en-US" sz="1600"/>
              <a:t>Assembly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t/>
            </a:r>
            <a:endParaRPr/>
          </a:p>
        </p:txBody>
      </p:sp>
      <p:sp>
        <p:nvSpPr>
          <p:cNvPr id="548" name="Google Shape;548;p16"/>
          <p:cNvSpPr txBox="1"/>
          <p:nvPr>
            <p:ph idx="16" type="body"/>
          </p:nvPr>
        </p:nvSpPr>
        <p:spPr>
          <a:xfrm>
            <a:off x="6263640" y="1865376"/>
            <a:ext cx="2514600" cy="2084832"/>
          </a:xfrm>
          <a:prstGeom prst="rect">
            <a:avLst/>
          </a:prstGeom>
          <a:solidFill>
            <a:schemeClr val="accent5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149045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/>
              <a:t>They may also remove background noise and improve audio quality.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549" name="Google Shape;549;p16"/>
          <p:cNvPicPr preferRelativeResize="0"/>
          <p:nvPr>
            <p:ph idx="17" type="pic"/>
          </p:nvPr>
        </p:nvPicPr>
        <p:blipFill rotWithShape="1">
          <a:blip r:embed="rId7">
            <a:alphaModFix/>
          </a:blip>
          <a:srcRect b="15685" l="0" r="0" t="15685"/>
          <a:stretch/>
        </p:blipFill>
        <p:spPr>
          <a:xfrm>
            <a:off x="6277356" y="1874520"/>
            <a:ext cx="2487168" cy="1280160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50" name="Google Shape;550;p16"/>
          <p:cNvSpPr txBox="1"/>
          <p:nvPr>
            <p:ph idx="18" type="body"/>
          </p:nvPr>
        </p:nvSpPr>
        <p:spPr>
          <a:xfrm>
            <a:off x="580220" y="1536192"/>
            <a:ext cx="2514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b="1" lang="en-US" sz="1600"/>
              <a:t>Video Trimming</a:t>
            </a:r>
            <a:endParaRPr/>
          </a:p>
        </p:txBody>
      </p:sp>
      <p:sp>
        <p:nvSpPr>
          <p:cNvPr id="551" name="Google Shape;551;p16"/>
          <p:cNvSpPr txBox="1"/>
          <p:nvPr>
            <p:ph idx="19" type="body"/>
          </p:nvPr>
        </p:nvSpPr>
        <p:spPr>
          <a:xfrm>
            <a:off x="6263640" y="4242816"/>
            <a:ext cx="2514600" cy="2084832"/>
          </a:xfrm>
          <a:prstGeom prst="rect">
            <a:avLst/>
          </a:prstGeom>
          <a:solidFill>
            <a:schemeClr val="accent5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149045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/>
              <a:t>Adding text, titles, graphics, and subtitles, set context, or provide additional details to the viewer.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552" name="Google Shape;552;p16"/>
          <p:cNvPicPr preferRelativeResize="0"/>
          <p:nvPr>
            <p:ph idx="20" type="pic"/>
          </p:nvPr>
        </p:nvPicPr>
        <p:blipFill rotWithShape="1">
          <a:blip r:embed="rId8">
            <a:alphaModFix/>
          </a:blip>
          <a:srcRect b="3689" l="0" r="0" t="3689"/>
          <a:stretch/>
        </p:blipFill>
        <p:spPr>
          <a:xfrm>
            <a:off x="6277356" y="4242816"/>
            <a:ext cx="2487168" cy="1280160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53" name="Google Shape;553;p16"/>
          <p:cNvSpPr txBox="1"/>
          <p:nvPr>
            <p:ph idx="21" type="body"/>
          </p:nvPr>
        </p:nvSpPr>
        <p:spPr>
          <a:xfrm>
            <a:off x="6277356" y="6486765"/>
            <a:ext cx="2514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b="1" lang="en-US" sz="1600"/>
              <a:t>Titles and Graphics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t/>
            </a:r>
            <a:endParaRPr/>
          </a:p>
        </p:txBody>
      </p:sp>
      <p:sp>
        <p:nvSpPr>
          <p:cNvPr id="554" name="Google Shape;554;p16"/>
          <p:cNvSpPr txBox="1"/>
          <p:nvPr>
            <p:ph idx="22" type="body"/>
          </p:nvPr>
        </p:nvSpPr>
        <p:spPr>
          <a:xfrm>
            <a:off x="9107424" y="1865376"/>
            <a:ext cx="2514600" cy="2084832"/>
          </a:xfrm>
          <a:prstGeom prst="rect">
            <a:avLst/>
          </a:prstGeom>
          <a:solidFill>
            <a:schemeClr val="accent5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149045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/>
              <a:t>It adjust brightness, contrast, saturation, and color balance to achieve the desired look and feel.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555" name="Google Shape;555;p16"/>
          <p:cNvPicPr preferRelativeResize="0"/>
          <p:nvPr>
            <p:ph idx="23" type="pic"/>
          </p:nvPr>
        </p:nvPicPr>
        <p:blipFill rotWithShape="1">
          <a:blip r:embed="rId9">
            <a:alphaModFix/>
          </a:blip>
          <a:srcRect b="31955" l="0" r="0" t="31956"/>
          <a:stretch/>
        </p:blipFill>
        <p:spPr>
          <a:xfrm>
            <a:off x="9121140" y="1874520"/>
            <a:ext cx="2487168" cy="1280160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56" name="Google Shape;556;p16"/>
          <p:cNvSpPr txBox="1"/>
          <p:nvPr>
            <p:ph idx="24" type="body"/>
          </p:nvPr>
        </p:nvSpPr>
        <p:spPr>
          <a:xfrm>
            <a:off x="9107424" y="1543144"/>
            <a:ext cx="2514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b="1" lang="en-US" sz="1600"/>
              <a:t>Color Correction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t/>
            </a:r>
            <a:endParaRPr/>
          </a:p>
        </p:txBody>
      </p:sp>
      <p:sp>
        <p:nvSpPr>
          <p:cNvPr id="557" name="Google Shape;557;p16"/>
          <p:cNvSpPr txBox="1"/>
          <p:nvPr>
            <p:ph idx="25" type="body"/>
          </p:nvPr>
        </p:nvSpPr>
        <p:spPr>
          <a:xfrm>
            <a:off x="9107424" y="4242816"/>
            <a:ext cx="2514600" cy="2084832"/>
          </a:xfrm>
          <a:prstGeom prst="rect">
            <a:avLst/>
          </a:prstGeom>
          <a:solidFill>
            <a:schemeClr val="accent5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149045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</a:pPr>
            <a:r>
              <a:rPr lang="en-US" sz="1050"/>
              <a:t>Editors make necessary revisions based on feedback until the final version is approved.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/>
          </a:p>
        </p:txBody>
      </p:sp>
      <p:pic>
        <p:nvPicPr>
          <p:cNvPr id="558" name="Google Shape;558;p16"/>
          <p:cNvPicPr preferRelativeResize="0"/>
          <p:nvPr>
            <p:ph idx="26" type="pic"/>
          </p:nvPr>
        </p:nvPicPr>
        <p:blipFill rotWithShape="1">
          <a:blip r:embed="rId10">
            <a:alphaModFix/>
          </a:blip>
          <a:srcRect b="11396" l="0" r="0" t="11396"/>
          <a:stretch/>
        </p:blipFill>
        <p:spPr>
          <a:xfrm>
            <a:off x="9121140" y="4242816"/>
            <a:ext cx="2487168" cy="1280160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59" name="Google Shape;559;p16"/>
          <p:cNvSpPr txBox="1"/>
          <p:nvPr>
            <p:ph idx="27" type="body"/>
          </p:nvPr>
        </p:nvSpPr>
        <p:spPr>
          <a:xfrm>
            <a:off x="9121140" y="6486765"/>
            <a:ext cx="2514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b="1" lang="en-US" sz="1600"/>
              <a:t>Review and Feedback</a:t>
            </a:r>
            <a:endParaRPr b="1" sz="1600"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t/>
            </a:r>
            <a:endParaRPr/>
          </a:p>
        </p:txBody>
      </p:sp>
      <p:sp>
        <p:nvSpPr>
          <p:cNvPr id="560" name="Google Shape;560;p16"/>
          <p:cNvSpPr txBox="1"/>
          <p:nvPr/>
        </p:nvSpPr>
        <p:spPr>
          <a:xfrm>
            <a:off x="3419856" y="1542467"/>
            <a:ext cx="2514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Transitions</a:t>
            </a:r>
            <a:endParaRPr/>
          </a:p>
        </p:txBody>
      </p:sp>
      <p:sp>
        <p:nvSpPr>
          <p:cNvPr id="561" name="Google Shape;561;p16"/>
          <p:cNvSpPr txBox="1"/>
          <p:nvPr/>
        </p:nvSpPr>
        <p:spPr>
          <a:xfrm>
            <a:off x="6277356" y="1557707"/>
            <a:ext cx="2514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Audio Editing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17"/>
          <p:cNvSpPr txBox="1"/>
          <p:nvPr>
            <p:ph type="title"/>
          </p:nvPr>
        </p:nvSpPr>
        <p:spPr>
          <a:xfrm>
            <a:off x="435102" y="68669"/>
            <a:ext cx="11321796" cy="630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entury Gothic"/>
              <a:buNone/>
            </a:pPr>
            <a:r>
              <a:rPr lang="en-US"/>
              <a:t>Popular Software For Graphic Design</a:t>
            </a:r>
            <a:endParaRPr/>
          </a:p>
        </p:txBody>
      </p:sp>
      <p:sp>
        <p:nvSpPr>
          <p:cNvPr id="567" name="Google Shape;567;p17"/>
          <p:cNvSpPr txBox="1"/>
          <p:nvPr>
            <p:ph idx="1" type="body"/>
          </p:nvPr>
        </p:nvSpPr>
        <p:spPr>
          <a:xfrm>
            <a:off x="565816" y="2193042"/>
            <a:ext cx="2514600" cy="3338182"/>
          </a:xfrm>
          <a:prstGeom prst="rect">
            <a:avLst/>
          </a:prstGeom>
          <a:solidFill>
            <a:schemeClr val="accent5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2377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/>
              <a:t>Filmora</a:t>
            </a:r>
            <a:endParaRPr/>
          </a:p>
        </p:txBody>
      </p:sp>
      <p:pic>
        <p:nvPicPr>
          <p:cNvPr id="568" name="Google Shape;568;p17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6774" r="16773" t="0"/>
          <a:stretch/>
        </p:blipFill>
        <p:spPr>
          <a:xfrm>
            <a:off x="579532" y="2193042"/>
            <a:ext cx="2487168" cy="2103120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69" name="Google Shape;569;p17"/>
          <p:cNvSpPr txBox="1"/>
          <p:nvPr>
            <p:ph idx="3" type="body"/>
          </p:nvPr>
        </p:nvSpPr>
        <p:spPr>
          <a:xfrm>
            <a:off x="777443" y="4762041"/>
            <a:ext cx="2189874" cy="2227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/>
              <a:t>A beginner-friendly video editing software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/>
          </a:p>
        </p:txBody>
      </p:sp>
      <p:sp>
        <p:nvSpPr>
          <p:cNvPr id="570" name="Google Shape;570;p17"/>
          <p:cNvSpPr txBox="1"/>
          <p:nvPr>
            <p:ph idx="4" type="body"/>
          </p:nvPr>
        </p:nvSpPr>
        <p:spPr>
          <a:xfrm>
            <a:off x="3419856" y="2193042"/>
            <a:ext cx="2514600" cy="3338270"/>
          </a:xfrm>
          <a:prstGeom prst="rect">
            <a:avLst/>
          </a:prstGeom>
          <a:solidFill>
            <a:schemeClr val="accent5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2377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/>
              <a:t>Premier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571" name="Google Shape;571;p17"/>
          <p:cNvPicPr preferRelativeResize="0"/>
          <p:nvPr>
            <p:ph idx="5" type="pic"/>
          </p:nvPr>
        </p:nvPicPr>
        <p:blipFill rotWithShape="1">
          <a:blip r:embed="rId4">
            <a:alphaModFix/>
          </a:blip>
          <a:srcRect b="7721" l="0" r="0" t="7721"/>
          <a:stretch/>
        </p:blipFill>
        <p:spPr>
          <a:xfrm>
            <a:off x="3433572" y="2193042"/>
            <a:ext cx="2487168" cy="2103120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72" name="Google Shape;572;p17"/>
          <p:cNvSpPr txBox="1"/>
          <p:nvPr>
            <p:ph idx="6" type="body"/>
          </p:nvPr>
        </p:nvSpPr>
        <p:spPr>
          <a:xfrm>
            <a:off x="3433572" y="4873400"/>
            <a:ext cx="2514600" cy="338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/>
              <a:t>Most used software for video editing.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/>
          </a:p>
        </p:txBody>
      </p:sp>
      <p:sp>
        <p:nvSpPr>
          <p:cNvPr id="573" name="Google Shape;573;p17"/>
          <p:cNvSpPr txBox="1"/>
          <p:nvPr>
            <p:ph idx="7" type="body"/>
          </p:nvPr>
        </p:nvSpPr>
        <p:spPr>
          <a:xfrm>
            <a:off x="6263640" y="2193042"/>
            <a:ext cx="2514600" cy="3338182"/>
          </a:xfrm>
          <a:prstGeom prst="rect">
            <a:avLst/>
          </a:prstGeom>
          <a:solidFill>
            <a:schemeClr val="accent5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2377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/>
              <a:t>Sony Vegas Pro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574" name="Google Shape;574;p17"/>
          <p:cNvPicPr preferRelativeResize="0"/>
          <p:nvPr>
            <p:ph idx="8" type="pic"/>
          </p:nvPr>
        </p:nvPicPr>
        <p:blipFill rotWithShape="1">
          <a:blip r:embed="rId5">
            <a:alphaModFix/>
          </a:blip>
          <a:srcRect b="7721" l="0" r="0" t="7721"/>
          <a:stretch/>
        </p:blipFill>
        <p:spPr>
          <a:xfrm>
            <a:off x="6277356" y="2193042"/>
            <a:ext cx="2487168" cy="2103120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75" name="Google Shape;575;p17"/>
          <p:cNvSpPr txBox="1"/>
          <p:nvPr>
            <p:ph idx="9" type="body"/>
          </p:nvPr>
        </p:nvSpPr>
        <p:spPr>
          <a:xfrm>
            <a:off x="6263640" y="4774826"/>
            <a:ext cx="2514600" cy="338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/>
              <a:t>Known for its user-friendly interface and robust features</a:t>
            </a:r>
            <a:endParaRPr/>
          </a:p>
        </p:txBody>
      </p:sp>
      <p:sp>
        <p:nvSpPr>
          <p:cNvPr id="576" name="Google Shape;576;p17"/>
          <p:cNvSpPr txBox="1"/>
          <p:nvPr>
            <p:ph idx="13" type="body"/>
          </p:nvPr>
        </p:nvSpPr>
        <p:spPr>
          <a:xfrm>
            <a:off x="9107424" y="2169546"/>
            <a:ext cx="2514600" cy="3361765"/>
          </a:xfrm>
          <a:prstGeom prst="rect">
            <a:avLst/>
          </a:prstGeom>
          <a:solidFill>
            <a:schemeClr val="accent5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2377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/>
              <a:t>Canva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577" name="Google Shape;577;p17"/>
          <p:cNvPicPr preferRelativeResize="0"/>
          <p:nvPr>
            <p:ph idx="14" type="pic"/>
          </p:nvPr>
        </p:nvPicPr>
        <p:blipFill rotWithShape="1">
          <a:blip r:embed="rId6">
            <a:alphaModFix/>
          </a:blip>
          <a:srcRect b="7721" l="0" r="0" t="7721"/>
          <a:stretch/>
        </p:blipFill>
        <p:spPr>
          <a:xfrm>
            <a:off x="9121140" y="2169547"/>
            <a:ext cx="2487168" cy="2103120"/>
          </a:xfrm>
          <a:prstGeom prst="rect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78" name="Google Shape;578;p17"/>
          <p:cNvSpPr txBox="1"/>
          <p:nvPr>
            <p:ph idx="15" type="body"/>
          </p:nvPr>
        </p:nvSpPr>
        <p:spPr>
          <a:xfrm>
            <a:off x="9107424" y="4738966"/>
            <a:ext cx="2514600" cy="338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/>
              <a:t>Also For creating Shorts, video edit.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18"/>
          <p:cNvSpPr txBox="1"/>
          <p:nvPr>
            <p:ph type="ctrTitle"/>
          </p:nvPr>
        </p:nvSpPr>
        <p:spPr>
          <a:xfrm>
            <a:off x="6580765" y="3743450"/>
            <a:ext cx="4941900" cy="2127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PROJECT MANAGEMENT AND COLLABORATION TOOLS</a:t>
            </a:r>
            <a:endParaRPr/>
          </a:p>
        </p:txBody>
      </p:sp>
      <p:pic>
        <p:nvPicPr>
          <p:cNvPr id="585" name="Google Shape;585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5846" y="2402004"/>
            <a:ext cx="4253753" cy="42537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19"/>
          <p:cNvSpPr txBox="1"/>
          <p:nvPr>
            <p:ph type="title"/>
          </p:nvPr>
        </p:nvSpPr>
        <p:spPr>
          <a:xfrm>
            <a:off x="984275" y="1623175"/>
            <a:ext cx="5111700" cy="1343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/>
              <a:t>DEFINITION OF PROJECT MANAGEMENT TOOLS</a:t>
            </a:r>
            <a:endParaRPr/>
          </a:p>
        </p:txBody>
      </p:sp>
      <p:sp>
        <p:nvSpPr>
          <p:cNvPr id="591" name="Google Shape;591;p19"/>
          <p:cNvSpPr txBox="1"/>
          <p:nvPr>
            <p:ph idx="1" type="body"/>
          </p:nvPr>
        </p:nvSpPr>
        <p:spPr>
          <a:xfrm>
            <a:off x="984250" y="3429000"/>
            <a:ext cx="5111750" cy="22636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 sz="1600"/>
              <a:t>Project management tools are software applications or platforms designed to assist individuals and teams in planning, organizing, executing, and tracking projects from initiation to completion.</a:t>
            </a:r>
            <a:endParaRPr/>
          </a:p>
        </p:txBody>
      </p:sp>
      <p:pic>
        <p:nvPicPr>
          <p:cNvPr id="592" name="Google Shape;592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90204" y="2064373"/>
            <a:ext cx="5111750" cy="31928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20"/>
          <p:cNvSpPr txBox="1"/>
          <p:nvPr>
            <p:ph type="title"/>
          </p:nvPr>
        </p:nvSpPr>
        <p:spPr>
          <a:xfrm>
            <a:off x="885265" y="569308"/>
            <a:ext cx="4986618" cy="205460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en-US"/>
              <a:t>ESSENTIAL FEATURES OF A PROJECT MANAGEMENT TOOL</a:t>
            </a:r>
            <a:endParaRPr/>
          </a:p>
        </p:txBody>
      </p:sp>
      <p:sp>
        <p:nvSpPr>
          <p:cNvPr id="598" name="Google Shape;598;p20"/>
          <p:cNvSpPr txBox="1"/>
          <p:nvPr>
            <p:ph idx="1" type="body"/>
          </p:nvPr>
        </p:nvSpPr>
        <p:spPr>
          <a:xfrm>
            <a:off x="1333500" y="2924175"/>
            <a:ext cx="2895600" cy="25193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285750" lvl="0" marL="28575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lang="en-US"/>
              <a:t>Real-Time reporting </a:t>
            </a:r>
            <a:endParaRPr/>
          </a:p>
          <a:p>
            <a:pPr indent="-285750" lvl="0" marL="28575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lang="en-US"/>
              <a:t>Simple to use</a:t>
            </a:r>
            <a:endParaRPr/>
          </a:p>
          <a:p>
            <a:pPr indent="-285750" lvl="0" marL="28575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lang="en-US"/>
              <a:t>Customizable</a:t>
            </a:r>
            <a:endParaRPr/>
          </a:p>
          <a:p>
            <a:pPr indent="-285750" lvl="0" marL="28575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lang="en-US"/>
              <a:t>API integration</a:t>
            </a:r>
            <a:endParaRPr/>
          </a:p>
          <a:p>
            <a:pPr indent="-285750" lvl="0" marL="28575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lang="en-US"/>
              <a:t>Collaboration</a:t>
            </a:r>
            <a:endParaRPr/>
          </a:p>
          <a:p>
            <a:pPr indent="-285750" lvl="0" marL="28575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lang="en-US"/>
              <a:t>Risk analysis</a:t>
            </a:r>
            <a:endParaRPr/>
          </a:p>
        </p:txBody>
      </p:sp>
      <p:pic>
        <p:nvPicPr>
          <p:cNvPr id="599" name="Google Shape;59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39001" y="1248335"/>
            <a:ext cx="4361329" cy="4361329"/>
          </a:xfrm>
          <a:prstGeom prst="rect">
            <a:avLst/>
          </a:prstGeom>
          <a:noFill/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21"/>
          <p:cNvSpPr txBox="1"/>
          <p:nvPr>
            <p:ph type="title"/>
          </p:nvPr>
        </p:nvSpPr>
        <p:spPr>
          <a:xfrm>
            <a:off x="1120124" y="88778"/>
            <a:ext cx="9577983" cy="6497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/>
              <a:t>SOME OF PROJECT MANAGEMENT TOOLS</a:t>
            </a:r>
            <a:endParaRPr/>
          </a:p>
        </p:txBody>
      </p:sp>
      <p:pic>
        <p:nvPicPr>
          <p:cNvPr id="605" name="Google Shape;605;p21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87181" y="1263461"/>
            <a:ext cx="1845511" cy="1845511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0C0C0C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06" name="Google Shape;606;p21"/>
          <p:cNvSpPr txBox="1"/>
          <p:nvPr>
            <p:ph idx="1" type="body"/>
          </p:nvPr>
        </p:nvSpPr>
        <p:spPr>
          <a:xfrm>
            <a:off x="1228568" y="3390191"/>
            <a:ext cx="2317707" cy="3430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b="1" lang="en-US"/>
              <a:t>Monday.com</a:t>
            </a:r>
            <a:endParaRPr/>
          </a:p>
        </p:txBody>
      </p:sp>
      <p:sp>
        <p:nvSpPr>
          <p:cNvPr id="607" name="Google Shape;607;p21"/>
          <p:cNvSpPr txBox="1"/>
          <p:nvPr>
            <p:ph idx="3" type="body"/>
          </p:nvPr>
        </p:nvSpPr>
        <p:spPr>
          <a:xfrm>
            <a:off x="1487181" y="3787711"/>
            <a:ext cx="1845511" cy="6607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b="1" lang="en-US"/>
              <a:t>Release : 2012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b="1" lang="en-US"/>
              <a:t>Used by more than 90000 teams</a:t>
            </a:r>
            <a:endParaRPr/>
          </a:p>
        </p:txBody>
      </p:sp>
      <p:pic>
        <p:nvPicPr>
          <p:cNvPr id="608" name="Google Shape;608;p21"/>
          <p:cNvPicPr preferRelativeResize="0"/>
          <p:nvPr>
            <p:ph idx="4" type="pic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36914" y="1263461"/>
            <a:ext cx="1845511" cy="1845511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0C0C0C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09" name="Google Shape;609;p21"/>
          <p:cNvSpPr txBox="1"/>
          <p:nvPr>
            <p:ph idx="5" type="body"/>
          </p:nvPr>
        </p:nvSpPr>
        <p:spPr>
          <a:xfrm>
            <a:off x="3578300" y="3390191"/>
            <a:ext cx="2330816" cy="3430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b="1" lang="en-US"/>
              <a:t>Trello</a:t>
            </a:r>
            <a:endParaRPr/>
          </a:p>
        </p:txBody>
      </p:sp>
      <p:sp>
        <p:nvSpPr>
          <p:cNvPr id="610" name="Google Shape;610;p21"/>
          <p:cNvSpPr txBox="1"/>
          <p:nvPr>
            <p:ph idx="6" type="body"/>
          </p:nvPr>
        </p:nvSpPr>
        <p:spPr>
          <a:xfrm>
            <a:off x="3836913" y="3802393"/>
            <a:ext cx="1855949" cy="6607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b="1" lang="en-US"/>
              <a:t>Release : 2011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b="1" lang="en-US"/>
              <a:t>Used by over 50 million people</a:t>
            </a:r>
            <a:endParaRPr/>
          </a:p>
        </p:txBody>
      </p:sp>
      <p:pic>
        <p:nvPicPr>
          <p:cNvPr id="611" name="Google Shape;611;p21"/>
          <p:cNvPicPr preferRelativeResize="0"/>
          <p:nvPr>
            <p:ph idx="7" type="pic"/>
          </p:nvPr>
        </p:nvPicPr>
        <p:blipFill rotWithShape="1">
          <a:blip r:embed="rId5">
            <a:alphaModFix/>
          </a:blip>
          <a:srcRect b="0" l="21904" r="21904" t="0"/>
          <a:stretch/>
        </p:blipFill>
        <p:spPr>
          <a:xfrm>
            <a:off x="6327578" y="1263461"/>
            <a:ext cx="1845511" cy="1845511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0C0C0C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12" name="Google Shape;612;p21"/>
          <p:cNvSpPr txBox="1"/>
          <p:nvPr>
            <p:ph idx="8" type="body"/>
          </p:nvPr>
        </p:nvSpPr>
        <p:spPr>
          <a:xfrm>
            <a:off x="6068964" y="3390191"/>
            <a:ext cx="2317707" cy="3430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b="1" lang="en-US"/>
              <a:t>Jira Software</a:t>
            </a:r>
            <a:endParaRPr/>
          </a:p>
        </p:txBody>
      </p:sp>
      <p:sp>
        <p:nvSpPr>
          <p:cNvPr id="613" name="Google Shape;613;p21"/>
          <p:cNvSpPr txBox="1"/>
          <p:nvPr>
            <p:ph idx="9" type="body"/>
          </p:nvPr>
        </p:nvSpPr>
        <p:spPr>
          <a:xfrm>
            <a:off x="6327577" y="3802393"/>
            <a:ext cx="1845511" cy="6607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b="1" lang="en-US"/>
              <a:t>Release : 2002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b="1" lang="en-US"/>
              <a:t>Used by over 65000 customers</a:t>
            </a:r>
            <a:endParaRPr/>
          </a:p>
        </p:txBody>
      </p:sp>
      <p:pic>
        <p:nvPicPr>
          <p:cNvPr id="614" name="Google Shape;614;p21"/>
          <p:cNvPicPr preferRelativeResize="0"/>
          <p:nvPr>
            <p:ph idx="13" type="pic"/>
          </p:nvPr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747458" y="1263461"/>
            <a:ext cx="1845511" cy="1845511"/>
          </a:xfrm>
          <a:prstGeom prst="rect">
            <a:avLst/>
          </a:prstGeom>
          <a:solidFill>
            <a:srgbClr val="F2F2F2"/>
          </a:solidFill>
          <a:ln cap="flat" cmpd="sng" w="9525">
            <a:solidFill>
              <a:srgbClr val="0C0C0C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15" name="Google Shape;615;p21"/>
          <p:cNvSpPr txBox="1"/>
          <p:nvPr>
            <p:ph idx="14" type="body"/>
          </p:nvPr>
        </p:nvSpPr>
        <p:spPr>
          <a:xfrm>
            <a:off x="8488845" y="3390191"/>
            <a:ext cx="2317706" cy="3430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b="1" lang="en-US"/>
              <a:t>Asana</a:t>
            </a:r>
            <a:endParaRPr/>
          </a:p>
        </p:txBody>
      </p:sp>
      <p:sp>
        <p:nvSpPr>
          <p:cNvPr id="616" name="Google Shape;616;p21"/>
          <p:cNvSpPr txBox="1"/>
          <p:nvPr>
            <p:ph idx="15" type="body"/>
          </p:nvPr>
        </p:nvSpPr>
        <p:spPr>
          <a:xfrm>
            <a:off x="8747458" y="3787711"/>
            <a:ext cx="1845510" cy="6607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b="1" lang="en-US"/>
              <a:t>Release: 2008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b="1" lang="en-US"/>
              <a:t>Used by over 140000 Companies</a:t>
            </a:r>
            <a:endParaRPr/>
          </a:p>
        </p:txBody>
      </p:sp>
      <p:sp>
        <p:nvSpPr>
          <p:cNvPr id="617" name="Google Shape;617;p21"/>
          <p:cNvSpPr txBox="1"/>
          <p:nvPr/>
        </p:nvSpPr>
        <p:spPr>
          <a:xfrm>
            <a:off x="1518455" y="4646357"/>
            <a:ext cx="1845511" cy="1727554"/>
          </a:xfrm>
          <a:prstGeom prst="rect">
            <a:avLst/>
          </a:prstGeom>
          <a:noFill/>
          <a:ln cap="flat" cmpd="sng" w="9525">
            <a:solidFill>
              <a:srgbClr val="0C0C0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Features :</a:t>
            </a:r>
            <a:endParaRPr/>
          </a:p>
          <a:p>
            <a:pPr indent="-171450" lvl="0" marL="17145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Easy Collaboration</a:t>
            </a:r>
            <a:endParaRPr/>
          </a:p>
          <a:p>
            <a:pPr indent="-171450" lvl="0" marL="17145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Highly customizable</a:t>
            </a:r>
            <a:endParaRPr/>
          </a:p>
          <a:p>
            <a:pPr indent="-171450" lvl="0" marL="17145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Excellent for analytics</a:t>
            </a:r>
            <a:endParaRPr/>
          </a:p>
        </p:txBody>
      </p:sp>
      <p:sp>
        <p:nvSpPr>
          <p:cNvPr id="618" name="Google Shape;618;p21"/>
          <p:cNvSpPr txBox="1"/>
          <p:nvPr/>
        </p:nvSpPr>
        <p:spPr>
          <a:xfrm>
            <a:off x="3901141" y="4675721"/>
            <a:ext cx="1845511" cy="1727554"/>
          </a:xfrm>
          <a:prstGeom prst="rect">
            <a:avLst/>
          </a:prstGeom>
          <a:noFill/>
          <a:ln cap="flat" cmpd="sng" w="9525">
            <a:solidFill>
              <a:srgbClr val="0C0C0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Features :</a:t>
            </a:r>
            <a:endParaRPr/>
          </a:p>
          <a:p>
            <a:pPr indent="-171450" lvl="0" marL="17145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Smooth editing</a:t>
            </a:r>
            <a:endParaRPr/>
          </a:p>
          <a:p>
            <a:pPr indent="-171450" lvl="0" marL="17145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High security standards</a:t>
            </a:r>
            <a:endParaRPr/>
          </a:p>
          <a:p>
            <a:pPr indent="-171450" lvl="0" marL="17145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Easy data searching techniques</a:t>
            </a:r>
            <a:endParaRPr/>
          </a:p>
        </p:txBody>
      </p:sp>
      <p:sp>
        <p:nvSpPr>
          <p:cNvPr id="619" name="Google Shape;619;p21"/>
          <p:cNvSpPr txBox="1"/>
          <p:nvPr/>
        </p:nvSpPr>
        <p:spPr>
          <a:xfrm>
            <a:off x="6283827" y="4705085"/>
            <a:ext cx="1845511" cy="1727554"/>
          </a:xfrm>
          <a:prstGeom prst="rect">
            <a:avLst/>
          </a:prstGeom>
          <a:noFill/>
          <a:ln cap="flat" cmpd="sng" w="9525">
            <a:solidFill>
              <a:srgbClr val="0C0C0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Features :</a:t>
            </a:r>
            <a:endParaRPr/>
          </a:p>
          <a:p>
            <a:pPr indent="-171450" lvl="0" marL="17145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Agile reporting</a:t>
            </a:r>
            <a:endParaRPr/>
          </a:p>
          <a:p>
            <a:pPr indent="-171450" lvl="0" marL="17145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Bug tracking</a:t>
            </a:r>
            <a:endParaRPr/>
          </a:p>
          <a:p>
            <a:pPr indent="-171450" lvl="0" marL="17145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Used through Mobile application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0" name="Google Shape;620;p21"/>
          <p:cNvSpPr txBox="1"/>
          <p:nvPr/>
        </p:nvSpPr>
        <p:spPr>
          <a:xfrm>
            <a:off x="8666513" y="4734449"/>
            <a:ext cx="1845511" cy="1727554"/>
          </a:xfrm>
          <a:prstGeom prst="rect">
            <a:avLst/>
          </a:prstGeom>
          <a:noFill/>
          <a:ln cap="flat" cmpd="sng" w="9525">
            <a:solidFill>
              <a:srgbClr val="0C0C0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Features :</a:t>
            </a:r>
            <a:endParaRPr/>
          </a:p>
          <a:p>
            <a:pPr indent="-171450" lvl="0" marL="17145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Incredible task management</a:t>
            </a:r>
            <a:endParaRPr/>
          </a:p>
          <a:p>
            <a:pPr indent="-171450" lvl="0" marL="17145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Privacy controls</a:t>
            </a:r>
            <a:endParaRPr/>
          </a:p>
          <a:p>
            <a:pPr indent="-171450" lvl="0" marL="17145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Easy progress tracking 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85763"/>
        </a:solidFill>
      </p:bgPr>
    </p:bg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6" name="Google Shape;626;p22"/>
          <p:cNvGrpSpPr/>
          <p:nvPr/>
        </p:nvGrpSpPr>
        <p:grpSpPr>
          <a:xfrm>
            <a:off x="4325258" y="1544068"/>
            <a:ext cx="3541486" cy="3769865"/>
            <a:chOff x="4325258" y="1229517"/>
            <a:chExt cx="3541486" cy="3769865"/>
          </a:xfrm>
        </p:grpSpPr>
        <p:sp>
          <p:nvSpPr>
            <p:cNvPr id="627" name="Google Shape;627;p22"/>
            <p:cNvSpPr/>
            <p:nvPr/>
          </p:nvSpPr>
          <p:spPr>
            <a:xfrm>
              <a:off x="4792319" y="2392018"/>
              <a:ext cx="2607364" cy="2607364"/>
            </a:xfrm>
            <a:prstGeom prst="diamond">
              <a:avLst/>
            </a:prstGeom>
            <a:noFill/>
            <a:ln cap="flat" cmpd="sng" w="12700">
              <a:solidFill>
                <a:schemeClr val="accent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628" name="Google Shape;628;p22"/>
            <p:cNvSpPr/>
            <p:nvPr/>
          </p:nvSpPr>
          <p:spPr>
            <a:xfrm>
              <a:off x="4325258" y="1229517"/>
              <a:ext cx="3541486" cy="3541486"/>
            </a:xfrm>
            <a:prstGeom prst="diamond">
              <a:avLst/>
            </a:prstGeom>
            <a:noFill/>
            <a:ln cap="flat" cmpd="sng" w="12700">
              <a:solidFill>
                <a:schemeClr val="accent4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</p:grpSp>
      <p:sp>
        <p:nvSpPr>
          <p:cNvPr id="629" name="Google Shape;629;p22"/>
          <p:cNvSpPr txBox="1"/>
          <p:nvPr>
            <p:ph type="ctrTitle"/>
          </p:nvPr>
        </p:nvSpPr>
        <p:spPr>
          <a:xfrm>
            <a:off x="1524000" y="2930403"/>
            <a:ext cx="9144000" cy="9971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Century Gothic"/>
              <a:buNone/>
            </a:pPr>
            <a:r>
              <a:rPr b="1" lang="en-US" sz="7200">
                <a:solidFill>
                  <a:schemeClr val="lt1"/>
                </a:solidFill>
              </a:rPr>
              <a:t>Thank You</a:t>
            </a:r>
            <a:endParaRPr sz="7200">
              <a:solidFill>
                <a:schemeClr val="accent4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Custom">
  <a:themeElements>
    <a:clrScheme name="Custom 149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9E6D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2_Office Theme">
  <a:themeElements>
    <a:clrScheme name="Custom 2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55463"/>
      </a:accent1>
      <a:accent2>
        <a:srgbClr val="A8CADC"/>
      </a:accent2>
      <a:accent3>
        <a:srgbClr val="74A9EA"/>
      </a:accent3>
      <a:accent4>
        <a:srgbClr val="04B3C3"/>
      </a:accent4>
      <a:accent5>
        <a:srgbClr val="5F8473"/>
      </a:accent5>
      <a:accent6>
        <a:srgbClr val="D1EF5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Custom">
  <a:themeElements>
    <a:clrScheme name="Custom 7">
      <a:dk1>
        <a:srgbClr val="000000"/>
      </a:dk1>
      <a:lt1>
        <a:srgbClr val="FFFFFF"/>
      </a:lt1>
      <a:dk2>
        <a:srgbClr val="0F253E"/>
      </a:dk2>
      <a:lt2>
        <a:srgbClr val="E7E6E6"/>
      </a:lt2>
      <a:accent1>
        <a:srgbClr val="4472C4"/>
      </a:accent1>
      <a:accent2>
        <a:srgbClr val="B83903"/>
      </a:accent2>
      <a:accent3>
        <a:srgbClr val="75262A"/>
      </a:accent3>
      <a:accent4>
        <a:srgbClr val="F79320"/>
      </a:accent4>
      <a:accent5>
        <a:srgbClr val="44668D"/>
      </a:accent5>
      <a:accent6>
        <a:srgbClr val="0F253E"/>
      </a:accent6>
      <a:hlink>
        <a:srgbClr val="AEC0D9"/>
      </a:hlink>
      <a:folHlink>
        <a:srgbClr val="B8390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3_Office Theme">
  <a:themeElements>
    <a:clrScheme name="Custom 30">
      <a:dk1>
        <a:srgbClr val="000000"/>
      </a:dk1>
      <a:lt1>
        <a:srgbClr val="FFFFFF"/>
      </a:lt1>
      <a:dk2>
        <a:srgbClr val="264653"/>
      </a:dk2>
      <a:lt2>
        <a:srgbClr val="E7E6E6"/>
      </a:lt2>
      <a:accent1>
        <a:srgbClr val="F3EBE8"/>
      </a:accent1>
      <a:accent2>
        <a:srgbClr val="E9C369"/>
      </a:accent2>
      <a:accent3>
        <a:srgbClr val="2A9D8F"/>
      </a:accent3>
      <a:accent4>
        <a:srgbClr val="F3D6CD"/>
      </a:accent4>
      <a:accent5>
        <a:srgbClr val="F3EBE8"/>
      </a:accent5>
      <a:accent6>
        <a:srgbClr val="60717C"/>
      </a:accent6>
      <a:hlink>
        <a:srgbClr val="828683"/>
      </a:hlink>
      <a:folHlink>
        <a:srgbClr val="D08A5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 Theme">
  <a:themeElements>
    <a:clrScheme name="Custom 73">
      <a:dk1>
        <a:srgbClr val="000000"/>
      </a:dk1>
      <a:lt1>
        <a:srgbClr val="FFFFFF"/>
      </a:lt1>
      <a:dk2>
        <a:srgbClr val="585858"/>
      </a:dk2>
      <a:lt2>
        <a:srgbClr val="E3E3E3"/>
      </a:lt2>
      <a:accent1>
        <a:srgbClr val="E20613"/>
      </a:accent1>
      <a:accent2>
        <a:srgbClr val="A9C038"/>
      </a:accent2>
      <a:accent3>
        <a:srgbClr val="11AEC7"/>
      </a:accent3>
      <a:accent4>
        <a:srgbClr val="F59F26"/>
      </a:accent4>
      <a:accent5>
        <a:srgbClr val="0062A9"/>
      </a:accent5>
      <a:accent6>
        <a:srgbClr val="EB6047"/>
      </a:accent6>
      <a:hlink>
        <a:srgbClr val="8ED9F6"/>
      </a:hlink>
      <a:folHlink>
        <a:srgbClr val="C0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2023-10-01T11:56:35Z</dcterms:created>
  <dc:creator>Shejan Ahmmed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